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81" r:id="rId4"/>
    <p:sldId id="258" r:id="rId5"/>
    <p:sldId id="259" r:id="rId6"/>
    <p:sldId id="261" r:id="rId7"/>
    <p:sldId id="266" r:id="rId8"/>
    <p:sldId id="265" r:id="rId9"/>
    <p:sldId id="267" r:id="rId10"/>
    <p:sldId id="268" r:id="rId11"/>
    <p:sldId id="269" r:id="rId12"/>
    <p:sldId id="279" r:id="rId13"/>
    <p:sldId id="273" r:id="rId14"/>
    <p:sldId id="270" r:id="rId15"/>
    <p:sldId id="284" r:id="rId16"/>
    <p:sldId id="282" r:id="rId17"/>
    <p:sldId id="275" r:id="rId18"/>
    <p:sldId id="277" r:id="rId19"/>
    <p:sldId id="278" r:id="rId20"/>
    <p:sldId id="260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7A139-F8FA-445A-98CB-7258106E81B1}" v="231" dt="2019-11-08T21:37:34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6" autoAdjust="0"/>
    <p:restoredTop sz="95441" autoAdjust="0"/>
  </p:normalViewPr>
  <p:slideViewPr>
    <p:cSldViewPr snapToGrid="0" snapToObjects="1">
      <p:cViewPr varScale="1">
        <p:scale>
          <a:sx n="66" d="100"/>
          <a:sy n="66" d="100"/>
        </p:scale>
        <p:origin x="-128" y="-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09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26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6/11/relationships/changesInfo" Target="changesInfos/changesInfo1.xml"/><Relationship Id="rId3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L Sullivan" userId="85520969-3773-4943-a585-f06e19467b9b" providerId="ADAL" clId="{2EC7A139-F8FA-445A-98CB-7258106E81B1}"/>
    <pc:docChg chg="undo custSel addSld delSld modSld">
      <pc:chgData name="Mark L Sullivan" userId="85520969-3773-4943-a585-f06e19467b9b" providerId="ADAL" clId="{2EC7A139-F8FA-445A-98CB-7258106E81B1}" dt="2019-11-14T18:21:08.875" v="1758" actId="20577"/>
      <pc:docMkLst>
        <pc:docMk/>
      </pc:docMkLst>
      <pc:sldChg chg="modSp">
        <pc:chgData name="Mark L Sullivan" userId="85520969-3773-4943-a585-f06e19467b9b" providerId="ADAL" clId="{2EC7A139-F8FA-445A-98CB-7258106E81B1}" dt="2019-11-08T21:11:06.229" v="1252" actId="20577"/>
        <pc:sldMkLst>
          <pc:docMk/>
          <pc:sldMk cId="2195467329" sldId="257"/>
        </pc:sldMkLst>
        <pc:spChg chg="mod">
          <ac:chgData name="Mark L Sullivan" userId="85520969-3773-4943-a585-f06e19467b9b" providerId="ADAL" clId="{2EC7A139-F8FA-445A-98CB-7258106E81B1}" dt="2019-11-08T21:11:06.229" v="1252" actId="20577"/>
          <ac:spMkLst>
            <pc:docMk/>
            <pc:sldMk cId="2195467329" sldId="257"/>
            <ac:spMk id="3" creationId="{054B0C6C-D756-4B8E-811E-77616BA07D8D}"/>
          </ac:spMkLst>
        </pc:spChg>
      </pc:sldChg>
      <pc:sldChg chg="modSp modAnim">
        <pc:chgData name="Mark L Sullivan" userId="85520969-3773-4943-a585-f06e19467b9b" providerId="ADAL" clId="{2EC7A139-F8FA-445A-98CB-7258106E81B1}" dt="2019-11-08T20:50:53.679" v="634" actId="27636"/>
        <pc:sldMkLst>
          <pc:docMk/>
          <pc:sldMk cId="1682600324" sldId="258"/>
        </pc:sldMkLst>
        <pc:spChg chg="mod">
          <ac:chgData name="Mark L Sullivan" userId="85520969-3773-4943-a585-f06e19467b9b" providerId="ADAL" clId="{2EC7A139-F8FA-445A-98CB-7258106E81B1}" dt="2019-11-08T20:50:53.679" v="634" actId="27636"/>
          <ac:spMkLst>
            <pc:docMk/>
            <pc:sldMk cId="1682600324" sldId="258"/>
            <ac:spMk id="3" creationId="{5F614A1F-496B-4D51-894E-3E74451D3124}"/>
          </ac:spMkLst>
        </pc:spChg>
      </pc:sldChg>
      <pc:sldChg chg="modSp modAnim">
        <pc:chgData name="Mark L Sullivan" userId="85520969-3773-4943-a585-f06e19467b9b" providerId="ADAL" clId="{2EC7A139-F8FA-445A-98CB-7258106E81B1}" dt="2019-11-08T20:52:11.930" v="645"/>
        <pc:sldMkLst>
          <pc:docMk/>
          <pc:sldMk cId="3846190783" sldId="259"/>
        </pc:sldMkLst>
        <pc:spChg chg="mod">
          <ac:chgData name="Mark L Sullivan" userId="85520969-3773-4943-a585-f06e19467b9b" providerId="ADAL" clId="{2EC7A139-F8FA-445A-98CB-7258106E81B1}" dt="2019-11-08T20:51:30.414" v="639" actId="27636"/>
          <ac:spMkLst>
            <pc:docMk/>
            <pc:sldMk cId="3846190783" sldId="259"/>
            <ac:spMk id="3" creationId="{8BDAD46F-CB2A-439E-AEE6-8AF94E5D3711}"/>
          </ac:spMkLst>
        </pc:spChg>
      </pc:sldChg>
      <pc:sldChg chg="modSp add">
        <pc:chgData name="Mark L Sullivan" userId="85520969-3773-4943-a585-f06e19467b9b" providerId="ADAL" clId="{2EC7A139-F8FA-445A-98CB-7258106E81B1}" dt="2019-11-08T21:14:40.163" v="1440" actId="6549"/>
        <pc:sldMkLst>
          <pc:docMk/>
          <pc:sldMk cId="898675348" sldId="260"/>
        </pc:sldMkLst>
        <pc:spChg chg="mod">
          <ac:chgData name="Mark L Sullivan" userId="85520969-3773-4943-a585-f06e19467b9b" providerId="ADAL" clId="{2EC7A139-F8FA-445A-98CB-7258106E81B1}" dt="2019-11-08T21:14:40.163" v="1440" actId="6549"/>
          <ac:spMkLst>
            <pc:docMk/>
            <pc:sldMk cId="898675348" sldId="260"/>
            <ac:spMk id="3" creationId="{3BE23100-1508-4FF2-9807-A309D08D641A}"/>
          </ac:spMkLst>
        </pc:spChg>
      </pc:sldChg>
      <pc:sldChg chg="modSp">
        <pc:chgData name="Mark L Sullivan" userId="85520969-3773-4943-a585-f06e19467b9b" providerId="ADAL" clId="{2EC7A139-F8FA-445A-98CB-7258106E81B1}" dt="2019-11-08T21:36:47.976" v="1597" actId="20577"/>
        <pc:sldMkLst>
          <pc:docMk/>
          <pc:sldMk cId="1000821975" sldId="261"/>
        </pc:sldMkLst>
        <pc:spChg chg="mod">
          <ac:chgData name="Mark L Sullivan" userId="85520969-3773-4943-a585-f06e19467b9b" providerId="ADAL" clId="{2EC7A139-F8FA-445A-98CB-7258106E81B1}" dt="2019-11-08T21:10:58.521" v="1241" actId="20577"/>
          <ac:spMkLst>
            <pc:docMk/>
            <pc:sldMk cId="1000821975" sldId="261"/>
            <ac:spMk id="2" creationId="{E1F60FD4-1B9F-4893-9C20-A7B6E89ADED6}"/>
          </ac:spMkLst>
        </pc:spChg>
        <pc:spChg chg="mod">
          <ac:chgData name="Mark L Sullivan" userId="85520969-3773-4943-a585-f06e19467b9b" providerId="ADAL" clId="{2EC7A139-F8FA-445A-98CB-7258106E81B1}" dt="2019-11-08T21:36:47.976" v="1597" actId="20577"/>
          <ac:spMkLst>
            <pc:docMk/>
            <pc:sldMk cId="1000821975" sldId="261"/>
            <ac:spMk id="3" creationId="{C6F06294-3904-4E7E-A080-476C407A407C}"/>
          </ac:spMkLst>
        </pc:spChg>
      </pc:sldChg>
      <pc:sldChg chg="modSp">
        <pc:chgData name="Mark L Sullivan" userId="85520969-3773-4943-a585-f06e19467b9b" providerId="ADAL" clId="{2EC7A139-F8FA-445A-98CB-7258106E81B1}" dt="2019-11-08T20:49:28.293" v="601" actId="20577"/>
        <pc:sldMkLst>
          <pc:docMk/>
          <pc:sldMk cId="2705358847" sldId="262"/>
        </pc:sldMkLst>
        <pc:spChg chg="mod">
          <ac:chgData name="Mark L Sullivan" userId="85520969-3773-4943-a585-f06e19467b9b" providerId="ADAL" clId="{2EC7A139-F8FA-445A-98CB-7258106E81B1}" dt="2019-11-08T20:49:28.293" v="601" actId="20577"/>
          <ac:spMkLst>
            <pc:docMk/>
            <pc:sldMk cId="2705358847" sldId="262"/>
            <ac:spMk id="2" creationId="{1D15BA58-48DA-4022-8248-1A6E7186655E}"/>
          </ac:spMkLst>
        </pc:spChg>
        <pc:spChg chg="mod">
          <ac:chgData name="Mark L Sullivan" userId="85520969-3773-4943-a585-f06e19467b9b" providerId="ADAL" clId="{2EC7A139-F8FA-445A-98CB-7258106E81B1}" dt="2019-11-08T20:42:46.336" v="152" actId="1076"/>
          <ac:spMkLst>
            <pc:docMk/>
            <pc:sldMk cId="2705358847" sldId="262"/>
            <ac:spMk id="7" creationId="{AADE6D4D-8D43-4EB9-961F-FF5358A3495C}"/>
          </ac:spMkLst>
        </pc:spChg>
        <pc:picChg chg="mod">
          <ac:chgData name="Mark L Sullivan" userId="85520969-3773-4943-a585-f06e19467b9b" providerId="ADAL" clId="{2EC7A139-F8FA-445A-98CB-7258106E81B1}" dt="2019-11-08T20:42:42.648" v="151" actId="1076"/>
          <ac:picMkLst>
            <pc:docMk/>
            <pc:sldMk cId="2705358847" sldId="262"/>
            <ac:picMk id="4" creationId="{6A1CEDE3-BE8C-4DFB-B477-9ED0F003335C}"/>
          </ac:picMkLst>
        </pc:picChg>
      </pc:sldChg>
      <pc:sldChg chg="modSp">
        <pc:chgData name="Mark L Sullivan" userId="85520969-3773-4943-a585-f06e19467b9b" providerId="ADAL" clId="{2EC7A139-F8FA-445A-98CB-7258106E81B1}" dt="2019-11-14T18:20:21.913" v="1719" actId="20577"/>
        <pc:sldMkLst>
          <pc:docMk/>
          <pc:sldMk cId="3520589222" sldId="266"/>
        </pc:sldMkLst>
        <pc:spChg chg="mod">
          <ac:chgData name="Mark L Sullivan" userId="85520969-3773-4943-a585-f06e19467b9b" providerId="ADAL" clId="{2EC7A139-F8FA-445A-98CB-7258106E81B1}" dt="2019-11-14T18:20:21.913" v="1719" actId="20577"/>
          <ac:spMkLst>
            <pc:docMk/>
            <pc:sldMk cId="3520589222" sldId="266"/>
            <ac:spMk id="2" creationId="{760FBE6E-C614-4899-B8F1-16F8AB5B5B28}"/>
          </ac:spMkLst>
        </pc:spChg>
        <pc:spChg chg="mod">
          <ac:chgData name="Mark L Sullivan" userId="85520969-3773-4943-a585-f06e19467b9b" providerId="ADAL" clId="{2EC7A139-F8FA-445A-98CB-7258106E81B1}" dt="2019-11-14T18:18:47.536" v="1707" actId="20577"/>
          <ac:spMkLst>
            <pc:docMk/>
            <pc:sldMk cId="3520589222" sldId="266"/>
            <ac:spMk id="3" creationId="{465075EA-19E9-44B8-8CF1-CC7160792585}"/>
          </ac:spMkLst>
        </pc:spChg>
      </pc:sldChg>
      <pc:sldChg chg="modSp">
        <pc:chgData name="Mark L Sullivan" userId="85520969-3773-4943-a585-f06e19467b9b" providerId="ADAL" clId="{2EC7A139-F8FA-445A-98CB-7258106E81B1}" dt="2019-11-08T21:37:31.085" v="1600"/>
        <pc:sldMkLst>
          <pc:docMk/>
          <pc:sldMk cId="4139409326" sldId="267"/>
        </pc:sldMkLst>
        <pc:spChg chg="mod">
          <ac:chgData name="Mark L Sullivan" userId="85520969-3773-4943-a585-f06e19467b9b" providerId="ADAL" clId="{2EC7A139-F8FA-445A-98CB-7258106E81B1}" dt="2019-11-08T21:37:31.085" v="1600"/>
          <ac:spMkLst>
            <pc:docMk/>
            <pc:sldMk cId="4139409326" sldId="267"/>
            <ac:spMk id="2" creationId="{C2522050-6EF1-45E1-87F9-86C6EA14F7F3}"/>
          </ac:spMkLst>
        </pc:spChg>
        <pc:spChg chg="mod">
          <ac:chgData name="Mark L Sullivan" userId="85520969-3773-4943-a585-f06e19467b9b" providerId="ADAL" clId="{2EC7A139-F8FA-445A-98CB-7258106E81B1}" dt="2019-11-08T21:01:14.113" v="1213" actId="20577"/>
          <ac:spMkLst>
            <pc:docMk/>
            <pc:sldMk cId="4139409326" sldId="267"/>
            <ac:spMk id="3" creationId="{14A6014B-FFC5-4592-A484-3501A8B2F1C9}"/>
          </ac:spMkLst>
        </pc:spChg>
      </pc:sldChg>
      <pc:sldChg chg="modSp">
        <pc:chgData name="Mark L Sullivan" userId="85520969-3773-4943-a585-f06e19467b9b" providerId="ADAL" clId="{2EC7A139-F8FA-445A-98CB-7258106E81B1}" dt="2019-11-14T18:21:08.875" v="1758" actId="20577"/>
        <pc:sldMkLst>
          <pc:docMk/>
          <pc:sldMk cId="1356457271" sldId="268"/>
        </pc:sldMkLst>
        <pc:spChg chg="mod">
          <ac:chgData name="Mark L Sullivan" userId="85520969-3773-4943-a585-f06e19467b9b" providerId="ADAL" clId="{2EC7A139-F8FA-445A-98CB-7258106E81B1}" dt="2019-11-08T21:37:34.945" v="1602" actId="27636"/>
          <ac:spMkLst>
            <pc:docMk/>
            <pc:sldMk cId="1356457271" sldId="268"/>
            <ac:spMk id="2" creationId="{B1D9B50B-B22D-4C67-B7D1-BFF4201C65CC}"/>
          </ac:spMkLst>
        </pc:spChg>
        <pc:spChg chg="mod">
          <ac:chgData name="Mark L Sullivan" userId="85520969-3773-4943-a585-f06e19467b9b" providerId="ADAL" clId="{2EC7A139-F8FA-445A-98CB-7258106E81B1}" dt="2019-11-14T18:21:08.875" v="1758" actId="20577"/>
          <ac:spMkLst>
            <pc:docMk/>
            <pc:sldMk cId="1356457271" sldId="268"/>
            <ac:spMk id="3" creationId="{496C0701-A596-4CF2-A212-4EF0BB347D94}"/>
          </ac:spMkLst>
        </pc:spChg>
      </pc:sldChg>
      <pc:sldChg chg="modSp">
        <pc:chgData name="Mark L Sullivan" userId="85520969-3773-4943-a585-f06e19467b9b" providerId="ADAL" clId="{2EC7A139-F8FA-445A-98CB-7258106E81B1}" dt="2019-11-08T21:38:32.620" v="1669" actId="20577"/>
        <pc:sldMkLst>
          <pc:docMk/>
          <pc:sldMk cId="2845183821" sldId="273"/>
        </pc:sldMkLst>
        <pc:spChg chg="mod">
          <ac:chgData name="Mark L Sullivan" userId="85520969-3773-4943-a585-f06e19467b9b" providerId="ADAL" clId="{2EC7A139-F8FA-445A-98CB-7258106E81B1}" dt="2019-11-08T21:35:35.634" v="1475" actId="313"/>
          <ac:spMkLst>
            <pc:docMk/>
            <pc:sldMk cId="2845183821" sldId="273"/>
            <ac:spMk id="2" creationId="{B1D9B50B-B22D-4C67-B7D1-BFF4201C65CC}"/>
          </ac:spMkLst>
        </pc:spChg>
        <pc:spChg chg="mod">
          <ac:chgData name="Mark L Sullivan" userId="85520969-3773-4943-a585-f06e19467b9b" providerId="ADAL" clId="{2EC7A139-F8FA-445A-98CB-7258106E81B1}" dt="2019-11-08T21:38:32.620" v="1669" actId="20577"/>
          <ac:spMkLst>
            <pc:docMk/>
            <pc:sldMk cId="2845183821" sldId="273"/>
            <ac:spMk id="3" creationId="{496C0701-A596-4CF2-A212-4EF0BB347D94}"/>
          </ac:spMkLst>
        </pc:spChg>
      </pc:sldChg>
      <pc:sldChg chg="addSp modSp">
        <pc:chgData name="Mark L Sullivan" userId="85520969-3773-4943-a585-f06e19467b9b" providerId="ADAL" clId="{2EC7A139-F8FA-445A-98CB-7258106E81B1}" dt="2019-11-08T20:57:00.713" v="1050" actId="1076"/>
        <pc:sldMkLst>
          <pc:docMk/>
          <pc:sldMk cId="392437186" sldId="275"/>
        </pc:sldMkLst>
        <pc:spChg chg="add mod">
          <ac:chgData name="Mark L Sullivan" userId="85520969-3773-4943-a585-f06e19467b9b" providerId="ADAL" clId="{2EC7A139-F8FA-445A-98CB-7258106E81B1}" dt="2019-11-08T20:57:00.713" v="1050" actId="1076"/>
          <ac:spMkLst>
            <pc:docMk/>
            <pc:sldMk cId="392437186" sldId="275"/>
            <ac:spMk id="4" creationId="{EF253E7F-F42E-474C-887E-F00E8DA81F19}"/>
          </ac:spMkLst>
        </pc:spChg>
      </pc:sldChg>
      <pc:sldChg chg="modSp">
        <pc:chgData name="Mark L Sullivan" userId="85520969-3773-4943-a585-f06e19467b9b" providerId="ADAL" clId="{2EC7A139-F8FA-445A-98CB-7258106E81B1}" dt="2019-11-08T21:12:12.949" v="1255" actId="1076"/>
        <pc:sldMkLst>
          <pc:docMk/>
          <pc:sldMk cId="651984192" sldId="277"/>
        </pc:sldMkLst>
        <pc:picChg chg="mod">
          <ac:chgData name="Mark L Sullivan" userId="85520969-3773-4943-a585-f06e19467b9b" providerId="ADAL" clId="{2EC7A139-F8FA-445A-98CB-7258106E81B1}" dt="2019-11-08T21:12:12.949" v="1255" actId="1076"/>
          <ac:picMkLst>
            <pc:docMk/>
            <pc:sldMk cId="651984192" sldId="277"/>
            <ac:picMk id="5" creationId="{BFAC0DF4-BAB1-4685-8B64-9062C2B2C8EF}"/>
          </ac:picMkLst>
        </pc:picChg>
      </pc:sldChg>
      <pc:sldChg chg="modSp">
        <pc:chgData name="Mark L Sullivan" userId="85520969-3773-4943-a585-f06e19467b9b" providerId="ADAL" clId="{2EC7A139-F8FA-445A-98CB-7258106E81B1}" dt="2019-11-08T21:12:19.949" v="1256" actId="1076"/>
        <pc:sldMkLst>
          <pc:docMk/>
          <pc:sldMk cId="1613313446" sldId="278"/>
        </pc:sldMkLst>
        <pc:picChg chg="mod">
          <ac:chgData name="Mark L Sullivan" userId="85520969-3773-4943-a585-f06e19467b9b" providerId="ADAL" clId="{2EC7A139-F8FA-445A-98CB-7258106E81B1}" dt="2019-11-08T21:12:19.949" v="1256" actId="1076"/>
          <ac:picMkLst>
            <pc:docMk/>
            <pc:sldMk cId="1613313446" sldId="278"/>
            <ac:picMk id="5" creationId="{A23E63AA-B980-4F89-BAF9-92D8B6CE80AE}"/>
          </ac:picMkLst>
        </pc:picChg>
      </pc:sldChg>
      <pc:sldChg chg="addSp delSp modSp add modAnim">
        <pc:chgData name="Mark L Sullivan" userId="85520969-3773-4943-a585-f06e19467b9b" providerId="ADAL" clId="{2EC7A139-F8FA-445A-98CB-7258106E81B1}" dt="2019-11-08T20:39:34.126" v="96" actId="208"/>
        <pc:sldMkLst>
          <pc:docMk/>
          <pc:sldMk cId="4105731521" sldId="279"/>
        </pc:sldMkLst>
        <pc:spChg chg="mod">
          <ac:chgData name="Mark L Sullivan" userId="85520969-3773-4943-a585-f06e19467b9b" providerId="ADAL" clId="{2EC7A139-F8FA-445A-98CB-7258106E81B1}" dt="2019-11-08T20:38:20.543" v="80" actId="20577"/>
          <ac:spMkLst>
            <pc:docMk/>
            <pc:sldMk cId="4105731521" sldId="279"/>
            <ac:spMk id="2" creationId="{A136673A-85FC-406B-B7F4-3197A4EA0F76}"/>
          </ac:spMkLst>
        </pc:spChg>
        <pc:spChg chg="add mod">
          <ac:chgData name="Mark L Sullivan" userId="85520969-3773-4943-a585-f06e19467b9b" providerId="ADAL" clId="{2EC7A139-F8FA-445A-98CB-7258106E81B1}" dt="2019-11-08T20:39:34.126" v="96" actId="208"/>
          <ac:spMkLst>
            <pc:docMk/>
            <pc:sldMk cId="4105731521" sldId="279"/>
            <ac:spMk id="3" creationId="{F0EE40C9-66E8-4906-9DBD-B9C60AF0A14A}"/>
          </ac:spMkLst>
        </pc:spChg>
        <pc:picChg chg="del">
          <ac:chgData name="Mark L Sullivan" userId="85520969-3773-4943-a585-f06e19467b9b" providerId="ADAL" clId="{2EC7A139-F8FA-445A-98CB-7258106E81B1}" dt="2019-11-08T20:39:04.137" v="81" actId="478"/>
          <ac:picMkLst>
            <pc:docMk/>
            <pc:sldMk cId="4105731521" sldId="279"/>
            <ac:picMk id="4" creationId="{11DFE236-59A0-40F0-80D5-CA03C2EA7663}"/>
          </ac:picMkLst>
        </pc:picChg>
      </pc:sldChg>
      <pc:sldChg chg="addSp modSp add modAnim">
        <pc:chgData name="Mark L Sullivan" userId="85520969-3773-4943-a585-f06e19467b9b" providerId="ADAL" clId="{2EC7A139-F8FA-445A-98CB-7258106E81B1}" dt="2019-11-08T20:49:24.230" v="592" actId="20577"/>
        <pc:sldMkLst>
          <pc:docMk/>
          <pc:sldMk cId="1258999272" sldId="281"/>
        </pc:sldMkLst>
        <pc:spChg chg="mod">
          <ac:chgData name="Mark L Sullivan" userId="85520969-3773-4943-a585-f06e19467b9b" providerId="ADAL" clId="{2EC7A139-F8FA-445A-98CB-7258106E81B1}" dt="2019-11-08T20:49:24.230" v="592" actId="20577"/>
          <ac:spMkLst>
            <pc:docMk/>
            <pc:sldMk cId="1258999272" sldId="281"/>
            <ac:spMk id="2" creationId="{1D15BA58-48DA-4022-8248-1A6E7186655E}"/>
          </ac:spMkLst>
        </pc:spChg>
        <pc:spChg chg="add mod">
          <ac:chgData name="Mark L Sullivan" userId="85520969-3773-4943-a585-f06e19467b9b" providerId="ADAL" clId="{2EC7A139-F8FA-445A-98CB-7258106E81B1}" dt="2019-11-08T20:47:05.889" v="450" actId="20577"/>
          <ac:spMkLst>
            <pc:docMk/>
            <pc:sldMk cId="1258999272" sldId="281"/>
            <ac:spMk id="3" creationId="{C4ED8C53-5EC1-4A5D-BFBD-406621FC2098}"/>
          </ac:spMkLst>
        </pc:spChg>
        <pc:spChg chg="mod">
          <ac:chgData name="Mark L Sullivan" userId="85520969-3773-4943-a585-f06e19467b9b" providerId="ADAL" clId="{2EC7A139-F8FA-445A-98CB-7258106E81B1}" dt="2019-11-08T20:42:50.680" v="153" actId="1076"/>
          <ac:spMkLst>
            <pc:docMk/>
            <pc:sldMk cId="1258999272" sldId="281"/>
            <ac:spMk id="7" creationId="{AADE6D4D-8D43-4EB9-961F-FF5358A3495C}"/>
          </ac:spMkLst>
        </pc:spChg>
        <pc:spChg chg="add mod">
          <ac:chgData name="Mark L Sullivan" userId="85520969-3773-4943-a585-f06e19467b9b" providerId="ADAL" clId="{2EC7A139-F8FA-445A-98CB-7258106E81B1}" dt="2019-11-08T20:46:52.467" v="447" actId="1076"/>
          <ac:spMkLst>
            <pc:docMk/>
            <pc:sldMk cId="1258999272" sldId="281"/>
            <ac:spMk id="8" creationId="{2A21699B-6F7D-4D99-9648-710C450FC7ED}"/>
          </ac:spMkLst>
        </pc:spChg>
        <pc:spChg chg="add mod">
          <ac:chgData name="Mark L Sullivan" userId="85520969-3773-4943-a585-f06e19467b9b" providerId="ADAL" clId="{2EC7A139-F8FA-445A-98CB-7258106E81B1}" dt="2019-11-08T20:47:22.030" v="458" actId="1076"/>
          <ac:spMkLst>
            <pc:docMk/>
            <pc:sldMk cId="1258999272" sldId="281"/>
            <ac:spMk id="9" creationId="{4AEA5AFE-CF80-4AA2-8D14-35C187065AA5}"/>
          </ac:spMkLst>
        </pc:spChg>
        <pc:spChg chg="add mod">
          <ac:chgData name="Mark L Sullivan" userId="85520969-3773-4943-a585-f06e19467b9b" providerId="ADAL" clId="{2EC7A139-F8FA-445A-98CB-7258106E81B1}" dt="2019-11-08T20:47:31.889" v="467" actId="14100"/>
          <ac:spMkLst>
            <pc:docMk/>
            <pc:sldMk cId="1258999272" sldId="281"/>
            <ac:spMk id="10" creationId="{26C7D3E6-04A3-4C8E-A9CB-7EC18AF99F6F}"/>
          </ac:spMkLst>
        </pc:spChg>
        <pc:spChg chg="add mod">
          <ac:chgData name="Mark L Sullivan" userId="85520969-3773-4943-a585-f06e19467b9b" providerId="ADAL" clId="{2EC7A139-F8FA-445A-98CB-7258106E81B1}" dt="2019-11-08T20:47:40.843" v="474" actId="20577"/>
          <ac:spMkLst>
            <pc:docMk/>
            <pc:sldMk cId="1258999272" sldId="281"/>
            <ac:spMk id="11" creationId="{C4942B59-3D10-4C50-9EEF-346B236014E8}"/>
          </ac:spMkLst>
        </pc:spChg>
        <pc:spChg chg="add mod">
          <ac:chgData name="Mark L Sullivan" userId="85520969-3773-4943-a585-f06e19467b9b" providerId="ADAL" clId="{2EC7A139-F8FA-445A-98CB-7258106E81B1}" dt="2019-11-08T20:47:45.905" v="476" actId="1076"/>
          <ac:spMkLst>
            <pc:docMk/>
            <pc:sldMk cId="1258999272" sldId="281"/>
            <ac:spMk id="12" creationId="{9040D34B-177E-41F7-8CA5-D8D7964D7252}"/>
          </ac:spMkLst>
        </pc:spChg>
        <pc:spChg chg="add mod">
          <ac:chgData name="Mark L Sullivan" userId="85520969-3773-4943-a585-f06e19467b9b" providerId="ADAL" clId="{2EC7A139-F8FA-445A-98CB-7258106E81B1}" dt="2019-11-08T20:47:51.421" v="482" actId="20577"/>
          <ac:spMkLst>
            <pc:docMk/>
            <pc:sldMk cId="1258999272" sldId="281"/>
            <ac:spMk id="13" creationId="{EB1F1503-5D3D-4CA1-B6D8-81156DDB5874}"/>
          </ac:spMkLst>
        </pc:spChg>
        <pc:spChg chg="add mod">
          <ac:chgData name="Mark L Sullivan" userId="85520969-3773-4943-a585-f06e19467b9b" providerId="ADAL" clId="{2EC7A139-F8FA-445A-98CB-7258106E81B1}" dt="2019-11-08T20:47:57.968" v="485" actId="1076"/>
          <ac:spMkLst>
            <pc:docMk/>
            <pc:sldMk cId="1258999272" sldId="281"/>
            <ac:spMk id="14" creationId="{E0F89C28-60B4-4034-82E6-8B7F1D32FAD1}"/>
          </ac:spMkLst>
        </pc:spChg>
        <pc:spChg chg="add mod">
          <ac:chgData name="Mark L Sullivan" userId="85520969-3773-4943-a585-f06e19467b9b" providerId="ADAL" clId="{2EC7A139-F8FA-445A-98CB-7258106E81B1}" dt="2019-11-08T20:48:03.096" v="494" actId="20577"/>
          <ac:spMkLst>
            <pc:docMk/>
            <pc:sldMk cId="1258999272" sldId="281"/>
            <ac:spMk id="15" creationId="{665C7042-8785-485E-965B-22AFA7ED5440}"/>
          </ac:spMkLst>
        </pc:spChg>
        <pc:picChg chg="mod">
          <ac:chgData name="Mark L Sullivan" userId="85520969-3773-4943-a585-f06e19467b9b" providerId="ADAL" clId="{2EC7A139-F8FA-445A-98CB-7258106E81B1}" dt="2019-11-08T20:42:40.258" v="150" actId="1076"/>
          <ac:picMkLst>
            <pc:docMk/>
            <pc:sldMk cId="1258999272" sldId="281"/>
            <ac:picMk id="4" creationId="{6A1CEDE3-BE8C-4DFB-B477-9ED0F003335C}"/>
          </ac:picMkLst>
        </pc:picChg>
      </pc:sldChg>
      <pc:sldChg chg="modSp add">
        <pc:chgData name="Mark L Sullivan" userId="85520969-3773-4943-a585-f06e19467b9b" providerId="ADAL" clId="{2EC7A139-F8FA-445A-98CB-7258106E81B1}" dt="2019-11-08T20:56:21.189" v="1027" actId="20577"/>
        <pc:sldMkLst>
          <pc:docMk/>
          <pc:sldMk cId="3141067820" sldId="282"/>
        </pc:sldMkLst>
        <pc:spChg chg="mod">
          <ac:chgData name="Mark L Sullivan" userId="85520969-3773-4943-a585-f06e19467b9b" providerId="ADAL" clId="{2EC7A139-F8FA-445A-98CB-7258106E81B1}" dt="2019-11-08T20:53:30.634" v="670" actId="20577"/>
          <ac:spMkLst>
            <pc:docMk/>
            <pc:sldMk cId="3141067820" sldId="282"/>
            <ac:spMk id="2" creationId="{B04EFBE4-725F-4BEA-9B2B-70F169141EE9}"/>
          </ac:spMkLst>
        </pc:spChg>
        <pc:spChg chg="mod">
          <ac:chgData name="Mark L Sullivan" userId="85520969-3773-4943-a585-f06e19467b9b" providerId="ADAL" clId="{2EC7A139-F8FA-445A-98CB-7258106E81B1}" dt="2019-11-08T20:56:21.189" v="1027" actId="20577"/>
          <ac:spMkLst>
            <pc:docMk/>
            <pc:sldMk cId="3141067820" sldId="282"/>
            <ac:spMk id="3" creationId="{5F7D91E9-EDA6-49ED-8C72-61EFBD454C01}"/>
          </ac:spMkLst>
        </pc:spChg>
      </pc:sldChg>
      <pc:sldChg chg="addSp delSp modSp add">
        <pc:chgData name="Mark L Sullivan" userId="85520969-3773-4943-a585-f06e19467b9b" providerId="ADAL" clId="{2EC7A139-F8FA-445A-98CB-7258106E81B1}" dt="2019-11-08T21:14:20.254" v="1438" actId="20577"/>
        <pc:sldMkLst>
          <pc:docMk/>
          <pc:sldMk cId="419110129" sldId="283"/>
        </pc:sldMkLst>
        <pc:spChg chg="del mod">
          <ac:chgData name="Mark L Sullivan" userId="85520969-3773-4943-a585-f06e19467b9b" providerId="ADAL" clId="{2EC7A139-F8FA-445A-98CB-7258106E81B1}" dt="2019-11-08T21:13:54.837" v="1430" actId="478"/>
          <ac:spMkLst>
            <pc:docMk/>
            <pc:sldMk cId="419110129" sldId="283"/>
            <ac:spMk id="2" creationId="{7ADA48AD-530C-42C5-9C89-15862492BE3A}"/>
          </ac:spMkLst>
        </pc:spChg>
        <pc:spChg chg="mod">
          <ac:chgData name="Mark L Sullivan" userId="85520969-3773-4943-a585-f06e19467b9b" providerId="ADAL" clId="{2EC7A139-F8FA-445A-98CB-7258106E81B1}" dt="2019-11-08T21:14:20.254" v="1438" actId="20577"/>
          <ac:spMkLst>
            <pc:docMk/>
            <pc:sldMk cId="419110129" sldId="283"/>
            <ac:spMk id="3" creationId="{F5BDED93-33F1-4C8C-B707-A29BE09AAA5B}"/>
          </ac:spMkLst>
        </pc:spChg>
        <pc:spChg chg="add del mod">
          <ac:chgData name="Mark L Sullivan" userId="85520969-3773-4943-a585-f06e19467b9b" providerId="ADAL" clId="{2EC7A139-F8FA-445A-98CB-7258106E81B1}" dt="2019-11-08T21:14:06.129" v="1434" actId="478"/>
          <ac:spMkLst>
            <pc:docMk/>
            <pc:sldMk cId="419110129" sldId="283"/>
            <ac:spMk id="6" creationId="{12837BA2-BDB6-454B-AD3B-505BC81514D8}"/>
          </ac:spMkLst>
        </pc:spChg>
        <pc:picChg chg="add mod">
          <ac:chgData name="Mark L Sullivan" userId="85520969-3773-4943-a585-f06e19467b9b" providerId="ADAL" clId="{2EC7A139-F8FA-445A-98CB-7258106E81B1}" dt="2019-11-08T21:14:08.598" v="1435" actId="14100"/>
          <ac:picMkLst>
            <pc:docMk/>
            <pc:sldMk cId="419110129" sldId="283"/>
            <ac:picMk id="4" creationId="{8D911C29-8516-491E-BB07-2F2346206E0F}"/>
          </ac:picMkLst>
        </pc:picChg>
      </pc:sldChg>
      <pc:sldChg chg="addSp delSp modSp add">
        <pc:chgData name="Mark L Sullivan" userId="85520969-3773-4943-a585-f06e19467b9b" providerId="ADAL" clId="{2EC7A139-F8FA-445A-98CB-7258106E81B1}" dt="2019-11-08T21:05:17.685" v="1226" actId="255"/>
        <pc:sldMkLst>
          <pc:docMk/>
          <pc:sldMk cId="4125153928" sldId="284"/>
        </pc:sldMkLst>
        <pc:spChg chg="add mod">
          <ac:chgData name="Mark L Sullivan" userId="85520969-3773-4943-a585-f06e19467b9b" providerId="ADAL" clId="{2EC7A139-F8FA-445A-98CB-7258106E81B1}" dt="2019-11-08T21:05:17.685" v="1226" actId="255"/>
          <ac:spMkLst>
            <pc:docMk/>
            <pc:sldMk cId="4125153928" sldId="284"/>
            <ac:spMk id="3" creationId="{29EB7703-5735-40E1-84C4-241ACF5270DD}"/>
          </ac:spMkLst>
        </pc:spChg>
        <pc:picChg chg="del">
          <ac:chgData name="Mark L Sullivan" userId="85520969-3773-4943-a585-f06e19467b9b" providerId="ADAL" clId="{2EC7A139-F8FA-445A-98CB-7258106E81B1}" dt="2019-11-08T21:03:35.231" v="1215" actId="478"/>
          <ac:picMkLst>
            <pc:docMk/>
            <pc:sldMk cId="4125153928" sldId="284"/>
            <ac:picMk id="4" creationId="{11DFE236-59A0-40F0-80D5-CA03C2EA7663}"/>
          </ac:picMkLst>
        </pc:picChg>
      </pc:sldChg>
      <pc:sldChg chg="modSp add modAnim">
        <pc:chgData name="Mark L Sullivan" userId="85520969-3773-4943-a585-f06e19467b9b" providerId="ADAL" clId="{2EC7A139-F8FA-445A-98CB-7258106E81B1}" dt="2019-11-08T21:04:51.578" v="1225" actId="1076"/>
        <pc:sldMkLst>
          <pc:docMk/>
          <pc:sldMk cId="2916188923" sldId="285"/>
        </pc:sldMkLst>
        <pc:spChg chg="mod">
          <ac:chgData name="Mark L Sullivan" userId="85520969-3773-4943-a585-f06e19467b9b" providerId="ADAL" clId="{2EC7A139-F8FA-445A-98CB-7258106E81B1}" dt="2019-11-08T21:04:51.578" v="1225" actId="1076"/>
          <ac:spMkLst>
            <pc:docMk/>
            <pc:sldMk cId="2916188923" sldId="285"/>
            <ac:spMk id="3" creationId="{F0EE40C9-66E8-4906-9DBD-B9C60AF0A14A}"/>
          </ac:spMkLst>
        </pc:spChg>
      </pc:sldChg>
    </pc:docChg>
  </pc:docChgLst>
  <pc:docChgLst>
    <pc:chgData name="Mark L Sullivan" userId="85520969-3773-4943-a585-f06e19467b9b" providerId="ADAL" clId="{E2F0FCDA-30CE-48DA-93C4-4074AF7A4981}"/>
    <pc:docChg chg="undo custSel addSld delSld modSld sldOrd">
      <pc:chgData name="Mark L Sullivan" userId="85520969-3773-4943-a585-f06e19467b9b" providerId="ADAL" clId="{E2F0FCDA-30CE-48DA-93C4-4074AF7A4981}" dt="2019-10-24T18:36:25.369" v="4019" actId="478"/>
      <pc:docMkLst>
        <pc:docMk/>
      </pc:docMkLst>
      <pc:sldChg chg="modSp add">
        <pc:chgData name="Mark L Sullivan" userId="85520969-3773-4943-a585-f06e19467b9b" providerId="ADAL" clId="{E2F0FCDA-30CE-48DA-93C4-4074AF7A4981}" dt="2019-10-23T15:33:38.964" v="153" actId="20577"/>
        <pc:sldMkLst>
          <pc:docMk/>
          <pc:sldMk cId="3580969775" sldId="256"/>
        </pc:sldMkLst>
        <pc:spChg chg="mod">
          <ac:chgData name="Mark L Sullivan" userId="85520969-3773-4943-a585-f06e19467b9b" providerId="ADAL" clId="{E2F0FCDA-30CE-48DA-93C4-4074AF7A4981}" dt="2019-10-23T15:33:27.573" v="112" actId="255"/>
          <ac:spMkLst>
            <pc:docMk/>
            <pc:sldMk cId="3580969775" sldId="256"/>
            <ac:spMk id="2" creationId="{99F016AD-AF8D-4E21-95DC-B4F7AFCA22E2}"/>
          </ac:spMkLst>
        </pc:spChg>
        <pc:spChg chg="mod">
          <ac:chgData name="Mark L Sullivan" userId="85520969-3773-4943-a585-f06e19467b9b" providerId="ADAL" clId="{E2F0FCDA-30CE-48DA-93C4-4074AF7A4981}" dt="2019-10-23T15:33:38.964" v="153" actId="20577"/>
          <ac:spMkLst>
            <pc:docMk/>
            <pc:sldMk cId="3580969775" sldId="256"/>
            <ac:spMk id="3" creationId="{4BB0FF62-EC66-4DF0-A0A5-90170F930880}"/>
          </ac:spMkLst>
        </pc:spChg>
      </pc:sldChg>
      <pc:sldChg chg="modSp add">
        <pc:chgData name="Mark L Sullivan" userId="85520969-3773-4943-a585-f06e19467b9b" providerId="ADAL" clId="{E2F0FCDA-30CE-48DA-93C4-4074AF7A4981}" dt="2019-10-24T18:03:55.100" v="2041" actId="6549"/>
        <pc:sldMkLst>
          <pc:docMk/>
          <pc:sldMk cId="2195467329" sldId="257"/>
        </pc:sldMkLst>
        <pc:spChg chg="mod">
          <ac:chgData name="Mark L Sullivan" userId="85520969-3773-4943-a585-f06e19467b9b" providerId="ADAL" clId="{E2F0FCDA-30CE-48DA-93C4-4074AF7A4981}" dt="2019-10-24T18:03:55.100" v="2041" actId="6549"/>
          <ac:spMkLst>
            <pc:docMk/>
            <pc:sldMk cId="2195467329" sldId="257"/>
            <ac:spMk id="3" creationId="{054B0C6C-D756-4B8E-811E-77616BA07D8D}"/>
          </ac:spMkLst>
        </pc:spChg>
      </pc:sldChg>
      <pc:sldChg chg="modSp ord">
        <pc:chgData name="Mark L Sullivan" userId="85520969-3773-4943-a585-f06e19467b9b" providerId="ADAL" clId="{E2F0FCDA-30CE-48DA-93C4-4074AF7A4981}" dt="2019-10-24T17:57:29.684" v="1856" actId="20577"/>
        <pc:sldMkLst>
          <pc:docMk/>
          <pc:sldMk cId="1000821975" sldId="261"/>
        </pc:sldMkLst>
        <pc:spChg chg="mod">
          <ac:chgData name="Mark L Sullivan" userId="85520969-3773-4943-a585-f06e19467b9b" providerId="ADAL" clId="{E2F0FCDA-30CE-48DA-93C4-4074AF7A4981}" dt="2019-10-24T17:57:29.684" v="1856" actId="20577"/>
          <ac:spMkLst>
            <pc:docMk/>
            <pc:sldMk cId="1000821975" sldId="261"/>
            <ac:spMk id="2" creationId="{E1F60FD4-1B9F-4893-9C20-A7B6E89ADED6}"/>
          </ac:spMkLst>
        </pc:spChg>
        <pc:spChg chg="mod">
          <ac:chgData name="Mark L Sullivan" userId="85520969-3773-4943-a585-f06e19467b9b" providerId="ADAL" clId="{E2F0FCDA-30CE-48DA-93C4-4074AF7A4981}" dt="2019-10-24T17:57:24.590" v="1838" actId="6549"/>
          <ac:spMkLst>
            <pc:docMk/>
            <pc:sldMk cId="1000821975" sldId="261"/>
            <ac:spMk id="3" creationId="{C6F06294-3904-4E7E-A080-476C407A407C}"/>
          </ac:spMkLst>
        </pc:spChg>
      </pc:sldChg>
      <pc:sldChg chg="addSp delSp modSp add modTransition delAnim modAnim">
        <pc:chgData name="Mark L Sullivan" userId="85520969-3773-4943-a585-f06e19467b9b" providerId="ADAL" clId="{E2F0FCDA-30CE-48DA-93C4-4074AF7A4981}" dt="2019-10-24T17:36:46.052" v="907"/>
        <pc:sldMkLst>
          <pc:docMk/>
          <pc:sldMk cId="882576158" sldId="265"/>
        </pc:sldMkLst>
        <pc:spChg chg="mod">
          <ac:chgData name="Mark L Sullivan" userId="85520969-3773-4943-a585-f06e19467b9b" providerId="ADAL" clId="{E2F0FCDA-30CE-48DA-93C4-4074AF7A4981}" dt="2019-10-24T17:35:47.731" v="906" actId="20577"/>
          <ac:spMkLst>
            <pc:docMk/>
            <pc:sldMk cId="882576158" sldId="265"/>
            <ac:spMk id="2" creationId="{00000000-0000-0000-0000-000000000000}"/>
          </ac:spMkLst>
        </pc:spChg>
        <pc:spChg chg="mod">
          <ac:chgData name="Mark L Sullivan" userId="85520969-3773-4943-a585-f06e19467b9b" providerId="ADAL" clId="{E2F0FCDA-30CE-48DA-93C4-4074AF7A4981}" dt="2019-10-24T17:08:30.334" v="816"/>
          <ac:spMkLst>
            <pc:docMk/>
            <pc:sldMk cId="882576158" sldId="265"/>
            <ac:spMk id="3" creationId="{00000000-0000-0000-0000-000000000000}"/>
          </ac:spMkLst>
        </pc:spChg>
        <pc:spChg chg="add mod">
          <ac:chgData name="Mark L Sullivan" userId="85520969-3773-4943-a585-f06e19467b9b" providerId="ADAL" clId="{E2F0FCDA-30CE-48DA-93C4-4074AF7A4981}" dt="2019-10-24T17:05:57.995" v="770" actId="1076"/>
          <ac:spMkLst>
            <pc:docMk/>
            <pc:sldMk cId="882576158" sldId="265"/>
            <ac:spMk id="4" creationId="{A44ABC4E-5D9B-413B-8C74-C0D99AD7C6F6}"/>
          </ac:spMkLst>
        </pc:spChg>
        <pc:spChg chg="mod">
          <ac:chgData name="Mark L Sullivan" userId="85520969-3773-4943-a585-f06e19467b9b" providerId="ADAL" clId="{E2F0FCDA-30CE-48DA-93C4-4074AF7A4981}" dt="2019-10-24T16:50:09.853" v="477" actId="1076"/>
          <ac:spMkLst>
            <pc:docMk/>
            <pc:sldMk cId="882576158" sldId="265"/>
            <ac:spMk id="5" creationId="{00000000-0000-0000-0000-000000000000}"/>
          </ac:spMkLst>
        </pc:spChg>
        <pc:spChg chg="mod">
          <ac:chgData name="Mark L Sullivan" userId="85520969-3773-4943-a585-f06e19467b9b" providerId="ADAL" clId="{E2F0FCDA-30CE-48DA-93C4-4074AF7A4981}" dt="2019-10-24T16:50:12.033" v="478" actId="1076"/>
          <ac:spMkLst>
            <pc:docMk/>
            <pc:sldMk cId="882576158" sldId="265"/>
            <ac:spMk id="6" creationId="{00000000-0000-0000-0000-000000000000}"/>
          </ac:spMkLst>
        </pc:spChg>
        <pc:spChg chg="mod">
          <ac:chgData name="Mark L Sullivan" userId="85520969-3773-4943-a585-f06e19467b9b" providerId="ADAL" clId="{E2F0FCDA-30CE-48DA-93C4-4074AF7A4981}" dt="2019-10-24T16:50:38.761" v="486" actId="14100"/>
          <ac:spMkLst>
            <pc:docMk/>
            <pc:sldMk cId="882576158" sldId="265"/>
            <ac:spMk id="7" creationId="{00000000-0000-0000-0000-000000000000}"/>
          </ac:spMkLst>
        </pc:spChg>
        <pc:spChg chg="add mod">
          <ac:chgData name="Mark L Sullivan" userId="85520969-3773-4943-a585-f06e19467b9b" providerId="ADAL" clId="{E2F0FCDA-30CE-48DA-93C4-4074AF7A4981}" dt="2019-10-24T17:11:34.387" v="893" actId="255"/>
          <ac:spMkLst>
            <pc:docMk/>
            <pc:sldMk cId="882576158" sldId="265"/>
            <ac:spMk id="14" creationId="{72BC986B-5712-4C98-BDD4-49C3D620348F}"/>
          </ac:spMkLst>
        </pc:spChg>
        <pc:spChg chg="add mod">
          <ac:chgData name="Mark L Sullivan" userId="85520969-3773-4943-a585-f06e19467b9b" providerId="ADAL" clId="{E2F0FCDA-30CE-48DA-93C4-4074AF7A4981}" dt="2019-10-24T17:06:11.536" v="779" actId="20577"/>
          <ac:spMkLst>
            <pc:docMk/>
            <pc:sldMk cId="882576158" sldId="265"/>
            <ac:spMk id="16" creationId="{D23E58B8-6BF1-42D4-8A3C-D24C0927D364}"/>
          </ac:spMkLst>
        </pc:spChg>
        <pc:spChg chg="del mod">
          <ac:chgData name="Mark L Sullivan" userId="85520969-3773-4943-a585-f06e19467b9b" providerId="ADAL" clId="{E2F0FCDA-30CE-48DA-93C4-4074AF7A4981}" dt="2019-10-24T17:06:25.639" v="781" actId="478"/>
          <ac:spMkLst>
            <pc:docMk/>
            <pc:sldMk cId="882576158" sldId="265"/>
            <ac:spMk id="20" creationId="{00000000-0000-0000-0000-000000000000}"/>
          </ac:spMkLst>
        </pc:spChg>
        <pc:spChg chg="add mod">
          <ac:chgData name="Mark L Sullivan" userId="85520969-3773-4943-a585-f06e19467b9b" providerId="ADAL" clId="{E2F0FCDA-30CE-48DA-93C4-4074AF7A4981}" dt="2019-10-24T17:09:38.355" v="845" actId="1076"/>
          <ac:spMkLst>
            <pc:docMk/>
            <pc:sldMk cId="882576158" sldId="265"/>
            <ac:spMk id="31" creationId="{9903AD0B-BC4D-4461-9C67-A93A7ACC9552}"/>
          </ac:spMkLst>
        </pc:spChg>
        <pc:spChg chg="add del mod">
          <ac:chgData name="Mark L Sullivan" userId="85520969-3773-4943-a585-f06e19467b9b" providerId="ADAL" clId="{E2F0FCDA-30CE-48DA-93C4-4074AF7A4981}" dt="2019-10-24T17:09:11.582" v="826" actId="478"/>
          <ac:spMkLst>
            <pc:docMk/>
            <pc:sldMk cId="882576158" sldId="265"/>
            <ac:spMk id="32" creationId="{D56C43FF-5D6F-4AF1-BA4B-A1D914F4B59D}"/>
          </ac:spMkLst>
        </pc:spChg>
        <pc:spChg chg="add del mod">
          <ac:chgData name="Mark L Sullivan" userId="85520969-3773-4943-a585-f06e19467b9b" providerId="ADAL" clId="{E2F0FCDA-30CE-48DA-93C4-4074AF7A4981}" dt="2019-10-24T17:09:26.827" v="841" actId="478"/>
          <ac:spMkLst>
            <pc:docMk/>
            <pc:sldMk cId="882576158" sldId="265"/>
            <ac:spMk id="33" creationId="{CD8CD07A-D450-497F-A2F7-6F24063086D7}"/>
          </ac:spMkLst>
        </pc:spChg>
        <pc:spChg chg="add del mod">
          <ac:chgData name="Mark L Sullivan" userId="85520969-3773-4943-a585-f06e19467b9b" providerId="ADAL" clId="{E2F0FCDA-30CE-48DA-93C4-4074AF7A4981}" dt="2019-10-24T17:09:45.555" v="847" actId="478"/>
          <ac:spMkLst>
            <pc:docMk/>
            <pc:sldMk cId="882576158" sldId="265"/>
            <ac:spMk id="34" creationId="{91DC13B4-52CD-4E91-9ABB-3CECFF5E50C2}"/>
          </ac:spMkLst>
        </pc:spChg>
        <pc:spChg chg="add mod">
          <ac:chgData name="Mark L Sullivan" userId="85520969-3773-4943-a585-f06e19467b9b" providerId="ADAL" clId="{E2F0FCDA-30CE-48DA-93C4-4074AF7A4981}" dt="2019-10-24T17:09:34.781" v="844" actId="1076"/>
          <ac:spMkLst>
            <pc:docMk/>
            <pc:sldMk cId="882576158" sldId="265"/>
            <ac:spMk id="35" creationId="{9A733798-BF0E-453D-A3E3-EBB3735AB75D}"/>
          </ac:spMkLst>
        </pc:spChg>
        <pc:spChg chg="add mod">
          <ac:chgData name="Mark L Sullivan" userId="85520969-3773-4943-a585-f06e19467b9b" providerId="ADAL" clId="{E2F0FCDA-30CE-48DA-93C4-4074AF7A4981}" dt="2019-10-24T17:09:29.890" v="842" actId="1076"/>
          <ac:spMkLst>
            <pc:docMk/>
            <pc:sldMk cId="882576158" sldId="265"/>
            <ac:spMk id="36" creationId="{2FA6F959-C511-4203-A8CD-BF5587595CA1}"/>
          </ac:spMkLst>
        </pc:spChg>
        <pc:spChg chg="add mod">
          <ac:chgData name="Mark L Sullivan" userId="85520969-3773-4943-a585-f06e19467b9b" providerId="ADAL" clId="{E2F0FCDA-30CE-48DA-93C4-4074AF7A4981}" dt="2019-10-24T17:10:29.881" v="868" actId="1076"/>
          <ac:spMkLst>
            <pc:docMk/>
            <pc:sldMk cId="882576158" sldId="265"/>
            <ac:spMk id="37" creationId="{58CA45EB-15AE-4880-BD6A-DC53107CAD5E}"/>
          </ac:spMkLst>
        </pc:spChg>
        <pc:spChg chg="add mod">
          <ac:chgData name="Mark L Sullivan" userId="85520969-3773-4943-a585-f06e19467b9b" providerId="ADAL" clId="{E2F0FCDA-30CE-48DA-93C4-4074AF7A4981}" dt="2019-10-24T17:10:19.915" v="867" actId="208"/>
          <ac:spMkLst>
            <pc:docMk/>
            <pc:sldMk cId="882576158" sldId="265"/>
            <ac:spMk id="38" creationId="{9DB5BBDE-3A8D-4419-95FA-09E0CFD0CE02}"/>
          </ac:spMkLst>
        </pc:spChg>
        <pc:picChg chg="mod modCrop">
          <ac:chgData name="Mark L Sullivan" userId="85520969-3773-4943-a585-f06e19467b9b" providerId="ADAL" clId="{E2F0FCDA-30CE-48DA-93C4-4074AF7A4981}" dt="2019-10-24T17:10:38.300" v="869" actId="732"/>
          <ac:picMkLst>
            <pc:docMk/>
            <pc:sldMk cId="882576158" sldId="265"/>
            <ac:picMk id="17" creationId="{00000000-0000-0000-0000-000000000000}"/>
          </ac:picMkLst>
        </pc:picChg>
        <pc:picChg chg="mod">
          <ac:chgData name="Mark L Sullivan" userId="85520969-3773-4943-a585-f06e19467b9b" providerId="ADAL" clId="{E2F0FCDA-30CE-48DA-93C4-4074AF7A4981}" dt="2019-10-24T17:06:32.358" v="783" actId="1076"/>
          <ac:picMkLst>
            <pc:docMk/>
            <pc:sldMk cId="882576158" sldId="265"/>
            <ac:picMk id="19" creationId="{00000000-0000-0000-0000-000000000000}"/>
          </ac:picMkLst>
        </pc:picChg>
        <pc:cxnChg chg="mod">
          <ac:chgData name="Mark L Sullivan" userId="85520969-3773-4943-a585-f06e19467b9b" providerId="ADAL" clId="{E2F0FCDA-30CE-48DA-93C4-4074AF7A4981}" dt="2019-10-24T16:50:44.965" v="488" actId="1076"/>
          <ac:cxnSpMkLst>
            <pc:docMk/>
            <pc:sldMk cId="882576158" sldId="265"/>
            <ac:cxnSpMk id="9" creationId="{00000000-0000-0000-0000-000000000000}"/>
          </ac:cxnSpMkLst>
        </pc:cxnChg>
        <pc:cxnChg chg="add mod">
          <ac:chgData name="Mark L Sullivan" userId="85520969-3773-4943-a585-f06e19467b9b" providerId="ADAL" clId="{E2F0FCDA-30CE-48DA-93C4-4074AF7A4981}" dt="2019-10-24T17:06:58.251" v="786" actId="208"/>
          <ac:cxnSpMkLst>
            <pc:docMk/>
            <pc:sldMk cId="882576158" sldId="265"/>
            <ac:cxnSpMk id="10" creationId="{4CAE483D-B80D-4267-8614-1711F1900A31}"/>
          </ac:cxnSpMkLst>
        </pc:cxnChg>
        <pc:cxnChg chg="mod">
          <ac:chgData name="Mark L Sullivan" userId="85520969-3773-4943-a585-f06e19467b9b" providerId="ADAL" clId="{E2F0FCDA-30CE-48DA-93C4-4074AF7A4981}" dt="2019-10-24T16:50:46.803" v="489" actId="1076"/>
          <ac:cxnSpMkLst>
            <pc:docMk/>
            <pc:sldMk cId="882576158" sldId="265"/>
            <ac:cxnSpMk id="11" creationId="{00000000-0000-0000-0000-000000000000}"/>
          </ac:cxnSpMkLst>
        </pc:cxnChg>
        <pc:cxnChg chg="mod">
          <ac:chgData name="Mark L Sullivan" userId="85520969-3773-4943-a585-f06e19467b9b" providerId="ADAL" clId="{E2F0FCDA-30CE-48DA-93C4-4074AF7A4981}" dt="2019-10-24T16:50:48.309" v="490" actId="1076"/>
          <ac:cxnSpMkLst>
            <pc:docMk/>
            <pc:sldMk cId="882576158" sldId="265"/>
            <ac:cxnSpMk id="13" creationId="{00000000-0000-0000-0000-000000000000}"/>
          </ac:cxnSpMkLst>
        </pc:cxnChg>
        <pc:cxnChg chg="mod">
          <ac:chgData name="Mark L Sullivan" userId="85520969-3773-4943-a585-f06e19467b9b" providerId="ADAL" clId="{E2F0FCDA-30CE-48DA-93C4-4074AF7A4981}" dt="2019-10-24T16:50:42.855" v="487" actId="1076"/>
          <ac:cxnSpMkLst>
            <pc:docMk/>
            <pc:sldMk cId="882576158" sldId="265"/>
            <ac:cxnSpMk id="15" creationId="{00000000-0000-0000-0000-000000000000}"/>
          </ac:cxnSpMkLst>
        </pc:cxnChg>
        <pc:cxnChg chg="add mod">
          <ac:chgData name="Mark L Sullivan" userId="85520969-3773-4943-a585-f06e19467b9b" providerId="ADAL" clId="{E2F0FCDA-30CE-48DA-93C4-4074AF7A4981}" dt="2019-10-24T17:07:07.059" v="790" actId="14100"/>
          <ac:cxnSpMkLst>
            <pc:docMk/>
            <pc:sldMk cId="882576158" sldId="265"/>
            <ac:cxnSpMk id="21" creationId="{CAFB1D30-A1F4-48D2-81CD-1950DC2F2890}"/>
          </ac:cxnSpMkLst>
        </pc:cxnChg>
        <pc:cxnChg chg="add mod">
          <ac:chgData name="Mark L Sullivan" userId="85520969-3773-4943-a585-f06e19467b9b" providerId="ADAL" clId="{E2F0FCDA-30CE-48DA-93C4-4074AF7A4981}" dt="2019-10-24T17:07:14.844" v="794" actId="14100"/>
          <ac:cxnSpMkLst>
            <pc:docMk/>
            <pc:sldMk cId="882576158" sldId="265"/>
            <ac:cxnSpMk id="22" creationId="{FF81AC81-1ABE-4F2C-BCC2-C869C70288F9}"/>
          </ac:cxnSpMkLst>
        </pc:cxnChg>
        <pc:cxnChg chg="add mod">
          <ac:chgData name="Mark L Sullivan" userId="85520969-3773-4943-a585-f06e19467b9b" providerId="ADAL" clId="{E2F0FCDA-30CE-48DA-93C4-4074AF7A4981}" dt="2019-10-24T17:07:19.261" v="796" actId="1076"/>
          <ac:cxnSpMkLst>
            <pc:docMk/>
            <pc:sldMk cId="882576158" sldId="265"/>
            <ac:cxnSpMk id="25" creationId="{4C1F3760-FB3B-41E8-A810-36A462905526}"/>
          </ac:cxnSpMkLst>
        </pc:cxnChg>
        <pc:cxnChg chg="add mod">
          <ac:chgData name="Mark L Sullivan" userId="85520969-3773-4943-a585-f06e19467b9b" providerId="ADAL" clId="{E2F0FCDA-30CE-48DA-93C4-4074AF7A4981}" dt="2019-10-24T17:07:24.479" v="798" actId="1076"/>
          <ac:cxnSpMkLst>
            <pc:docMk/>
            <pc:sldMk cId="882576158" sldId="265"/>
            <ac:cxnSpMk id="26" creationId="{B21A8BB2-D819-4414-B1BC-E784651C3EC8}"/>
          </ac:cxnSpMkLst>
        </pc:cxnChg>
        <pc:cxnChg chg="add mod">
          <ac:chgData name="Mark L Sullivan" userId="85520969-3773-4943-a585-f06e19467b9b" providerId="ADAL" clId="{E2F0FCDA-30CE-48DA-93C4-4074AF7A4981}" dt="2019-10-24T17:07:29.679" v="800" actId="1076"/>
          <ac:cxnSpMkLst>
            <pc:docMk/>
            <pc:sldMk cId="882576158" sldId="265"/>
            <ac:cxnSpMk id="27" creationId="{FBC8DBCB-A977-4EE5-A1B0-AA6DE2CBB97E}"/>
          </ac:cxnSpMkLst>
        </pc:cxnChg>
        <pc:cxnChg chg="add mod">
          <ac:chgData name="Mark L Sullivan" userId="85520969-3773-4943-a585-f06e19467b9b" providerId="ADAL" clId="{E2F0FCDA-30CE-48DA-93C4-4074AF7A4981}" dt="2019-10-24T17:07:39.161" v="804" actId="14100"/>
          <ac:cxnSpMkLst>
            <pc:docMk/>
            <pc:sldMk cId="882576158" sldId="265"/>
            <ac:cxnSpMk id="28" creationId="{618172D1-0E23-47B7-AFF5-F14DC11D039F}"/>
          </ac:cxnSpMkLst>
        </pc:cxnChg>
      </pc:sldChg>
      <pc:sldChg chg="modSp add ord">
        <pc:chgData name="Mark L Sullivan" userId="85520969-3773-4943-a585-f06e19467b9b" providerId="ADAL" clId="{E2F0FCDA-30CE-48DA-93C4-4074AF7A4981}" dt="2019-10-24T17:43:34.957" v="1065" actId="20577"/>
        <pc:sldMkLst>
          <pc:docMk/>
          <pc:sldMk cId="3520589222" sldId="266"/>
        </pc:sldMkLst>
        <pc:spChg chg="mod">
          <ac:chgData name="Mark L Sullivan" userId="85520969-3773-4943-a585-f06e19467b9b" providerId="ADAL" clId="{E2F0FCDA-30CE-48DA-93C4-4074AF7A4981}" dt="2019-10-24T17:43:34.957" v="1065" actId="20577"/>
          <ac:spMkLst>
            <pc:docMk/>
            <pc:sldMk cId="3520589222" sldId="266"/>
            <ac:spMk id="2" creationId="{760FBE6E-C614-4899-B8F1-16F8AB5B5B28}"/>
          </ac:spMkLst>
        </pc:spChg>
        <pc:spChg chg="mod">
          <ac:chgData name="Mark L Sullivan" userId="85520969-3773-4943-a585-f06e19467b9b" providerId="ADAL" clId="{E2F0FCDA-30CE-48DA-93C4-4074AF7A4981}" dt="2019-10-24T17:37:47.857" v="994" actId="115"/>
          <ac:spMkLst>
            <pc:docMk/>
            <pc:sldMk cId="3520589222" sldId="266"/>
            <ac:spMk id="3" creationId="{465075EA-19E9-44B8-8CF1-CC7160792585}"/>
          </ac:spMkLst>
        </pc:spChg>
      </pc:sldChg>
      <pc:sldChg chg="modSp add">
        <pc:chgData name="Mark L Sullivan" userId="85520969-3773-4943-a585-f06e19467b9b" providerId="ADAL" clId="{E2F0FCDA-30CE-48DA-93C4-4074AF7A4981}" dt="2019-10-24T18:08:23.362" v="2457" actId="20577"/>
        <pc:sldMkLst>
          <pc:docMk/>
          <pc:sldMk cId="4139409326" sldId="267"/>
        </pc:sldMkLst>
        <pc:spChg chg="mod">
          <ac:chgData name="Mark L Sullivan" userId="85520969-3773-4943-a585-f06e19467b9b" providerId="ADAL" clId="{E2F0FCDA-30CE-48DA-93C4-4074AF7A4981}" dt="2019-10-24T17:53:38.586" v="1716" actId="20577"/>
          <ac:spMkLst>
            <pc:docMk/>
            <pc:sldMk cId="4139409326" sldId="267"/>
            <ac:spMk id="2" creationId="{C2522050-6EF1-45E1-87F9-86C6EA14F7F3}"/>
          </ac:spMkLst>
        </pc:spChg>
        <pc:spChg chg="mod">
          <ac:chgData name="Mark L Sullivan" userId="85520969-3773-4943-a585-f06e19467b9b" providerId="ADAL" clId="{E2F0FCDA-30CE-48DA-93C4-4074AF7A4981}" dt="2019-10-24T18:08:23.362" v="2457" actId="20577"/>
          <ac:spMkLst>
            <pc:docMk/>
            <pc:sldMk cId="4139409326" sldId="267"/>
            <ac:spMk id="3" creationId="{14A6014B-FFC5-4592-A484-3501A8B2F1C9}"/>
          </ac:spMkLst>
        </pc:spChg>
      </pc:sldChg>
      <pc:sldChg chg="modSp add">
        <pc:chgData name="Mark L Sullivan" userId="85520969-3773-4943-a585-f06e19467b9b" providerId="ADAL" clId="{E2F0FCDA-30CE-48DA-93C4-4074AF7A4981}" dt="2019-10-24T18:07:42.611" v="2360" actId="20577"/>
        <pc:sldMkLst>
          <pc:docMk/>
          <pc:sldMk cId="1356457271" sldId="268"/>
        </pc:sldMkLst>
        <pc:spChg chg="mod">
          <ac:chgData name="Mark L Sullivan" userId="85520969-3773-4943-a585-f06e19467b9b" providerId="ADAL" clId="{E2F0FCDA-30CE-48DA-93C4-4074AF7A4981}" dt="2019-10-24T18:06:22.515" v="2266" actId="27636"/>
          <ac:spMkLst>
            <pc:docMk/>
            <pc:sldMk cId="1356457271" sldId="268"/>
            <ac:spMk id="2" creationId="{B1D9B50B-B22D-4C67-B7D1-BFF4201C65CC}"/>
          </ac:spMkLst>
        </pc:spChg>
        <pc:spChg chg="mod">
          <ac:chgData name="Mark L Sullivan" userId="85520969-3773-4943-a585-f06e19467b9b" providerId="ADAL" clId="{E2F0FCDA-30CE-48DA-93C4-4074AF7A4981}" dt="2019-10-24T18:07:42.611" v="2360" actId="20577"/>
          <ac:spMkLst>
            <pc:docMk/>
            <pc:sldMk cId="1356457271" sldId="268"/>
            <ac:spMk id="3" creationId="{496C0701-A596-4CF2-A212-4EF0BB347D94}"/>
          </ac:spMkLst>
        </pc:spChg>
      </pc:sldChg>
      <pc:sldChg chg="addSp delSp modSp add">
        <pc:chgData name="Mark L Sullivan" userId="85520969-3773-4943-a585-f06e19467b9b" providerId="ADAL" clId="{E2F0FCDA-30CE-48DA-93C4-4074AF7A4981}" dt="2019-10-24T18:05:02.241" v="2131" actId="20577"/>
        <pc:sldMkLst>
          <pc:docMk/>
          <pc:sldMk cId="3895484121" sldId="269"/>
        </pc:sldMkLst>
        <pc:spChg chg="mod">
          <ac:chgData name="Mark L Sullivan" userId="85520969-3773-4943-a585-f06e19467b9b" providerId="ADAL" clId="{E2F0FCDA-30CE-48DA-93C4-4074AF7A4981}" dt="2019-10-24T18:05:02.241" v="2131" actId="20577"/>
          <ac:spMkLst>
            <pc:docMk/>
            <pc:sldMk cId="3895484121" sldId="269"/>
            <ac:spMk id="2" creationId="{A136673A-85FC-406B-B7F4-3197A4EA0F76}"/>
          </ac:spMkLst>
        </pc:spChg>
        <pc:spChg chg="del">
          <ac:chgData name="Mark L Sullivan" userId="85520969-3773-4943-a585-f06e19467b9b" providerId="ADAL" clId="{E2F0FCDA-30CE-48DA-93C4-4074AF7A4981}" dt="2019-10-24T17:52:58.708" v="1686" actId="478"/>
          <ac:spMkLst>
            <pc:docMk/>
            <pc:sldMk cId="3895484121" sldId="269"/>
            <ac:spMk id="3" creationId="{AC44CB8F-1845-44F4-9A12-B520AAA642A4}"/>
          </ac:spMkLst>
        </pc:spChg>
        <pc:picChg chg="add mod modCrop">
          <ac:chgData name="Mark L Sullivan" userId="85520969-3773-4943-a585-f06e19467b9b" providerId="ADAL" clId="{E2F0FCDA-30CE-48DA-93C4-4074AF7A4981}" dt="2019-10-24T17:53:02.989" v="1688" actId="1076"/>
          <ac:picMkLst>
            <pc:docMk/>
            <pc:sldMk cId="3895484121" sldId="269"/>
            <ac:picMk id="4" creationId="{11DFE236-59A0-40F0-80D5-CA03C2EA7663}"/>
          </ac:picMkLst>
        </pc:picChg>
      </pc:sldChg>
      <pc:sldChg chg="addSp delSp modSp add">
        <pc:chgData name="Mark L Sullivan" userId="85520969-3773-4943-a585-f06e19467b9b" providerId="ADAL" clId="{E2F0FCDA-30CE-48DA-93C4-4074AF7A4981}" dt="2019-10-24T18:04:53.657" v="2118" actId="20577"/>
        <pc:sldMkLst>
          <pc:docMk/>
          <pc:sldMk cId="1626729138" sldId="270"/>
        </pc:sldMkLst>
        <pc:spChg chg="mod">
          <ac:chgData name="Mark L Sullivan" userId="85520969-3773-4943-a585-f06e19467b9b" providerId="ADAL" clId="{E2F0FCDA-30CE-48DA-93C4-4074AF7A4981}" dt="2019-10-24T18:04:53.657" v="2118" actId="20577"/>
          <ac:spMkLst>
            <pc:docMk/>
            <pc:sldMk cId="1626729138" sldId="270"/>
            <ac:spMk id="2" creationId="{A136673A-85FC-406B-B7F4-3197A4EA0F76}"/>
          </ac:spMkLst>
        </pc:spChg>
        <pc:spChg chg="del">
          <ac:chgData name="Mark L Sullivan" userId="85520969-3773-4943-a585-f06e19467b9b" providerId="ADAL" clId="{E2F0FCDA-30CE-48DA-93C4-4074AF7A4981}" dt="2019-10-24T17:51:12.217" v="1601" actId="478"/>
          <ac:spMkLst>
            <pc:docMk/>
            <pc:sldMk cId="1626729138" sldId="270"/>
            <ac:spMk id="3" creationId="{AC44CB8F-1845-44F4-9A12-B520AAA642A4}"/>
          </ac:spMkLst>
        </pc:spChg>
        <pc:spChg chg="add mod">
          <ac:chgData name="Mark L Sullivan" userId="85520969-3773-4943-a585-f06e19467b9b" providerId="ADAL" clId="{E2F0FCDA-30CE-48DA-93C4-4074AF7A4981}" dt="2019-10-24T18:02:03.879" v="1978" actId="20577"/>
          <ac:spMkLst>
            <pc:docMk/>
            <pc:sldMk cId="1626729138" sldId="270"/>
            <ac:spMk id="5" creationId="{29341EEE-84EC-488E-B2AB-FFE15C1BFA6B}"/>
          </ac:spMkLst>
        </pc:spChg>
        <pc:picChg chg="del">
          <ac:chgData name="Mark L Sullivan" userId="85520969-3773-4943-a585-f06e19467b9b" providerId="ADAL" clId="{E2F0FCDA-30CE-48DA-93C4-4074AF7A4981}" dt="2019-10-24T17:51:09.640" v="1600" actId="478"/>
          <ac:picMkLst>
            <pc:docMk/>
            <pc:sldMk cId="1626729138" sldId="270"/>
            <ac:picMk id="4" creationId="{11DFE236-59A0-40F0-80D5-CA03C2EA7663}"/>
          </ac:picMkLst>
        </pc:picChg>
      </pc:sldChg>
      <pc:sldChg chg="modSp add">
        <pc:chgData name="Mark L Sullivan" userId="85520969-3773-4943-a585-f06e19467b9b" providerId="ADAL" clId="{E2F0FCDA-30CE-48DA-93C4-4074AF7A4981}" dt="2019-10-24T18:29:08.806" v="3166" actId="20577"/>
        <pc:sldMkLst>
          <pc:docMk/>
          <pc:sldMk cId="2845183821" sldId="273"/>
        </pc:sldMkLst>
        <pc:spChg chg="mod">
          <ac:chgData name="Mark L Sullivan" userId="85520969-3773-4943-a585-f06e19467b9b" providerId="ADAL" clId="{E2F0FCDA-30CE-48DA-93C4-4074AF7A4981}" dt="2019-10-24T18:29:08.806" v="3166" actId="20577"/>
          <ac:spMkLst>
            <pc:docMk/>
            <pc:sldMk cId="2845183821" sldId="273"/>
            <ac:spMk id="2" creationId="{B1D9B50B-B22D-4C67-B7D1-BFF4201C65CC}"/>
          </ac:spMkLst>
        </pc:spChg>
        <pc:spChg chg="mod">
          <ac:chgData name="Mark L Sullivan" userId="85520969-3773-4943-a585-f06e19467b9b" providerId="ADAL" clId="{E2F0FCDA-30CE-48DA-93C4-4074AF7A4981}" dt="2019-10-24T18:07:24.978" v="2354" actId="20577"/>
          <ac:spMkLst>
            <pc:docMk/>
            <pc:sldMk cId="2845183821" sldId="273"/>
            <ac:spMk id="3" creationId="{496C0701-A596-4CF2-A212-4EF0BB347D94}"/>
          </ac:spMkLst>
        </pc:spChg>
      </pc:sldChg>
      <pc:sldChg chg="modSp add modTransition">
        <pc:chgData name="Mark L Sullivan" userId="85520969-3773-4943-a585-f06e19467b9b" providerId="ADAL" clId="{E2F0FCDA-30CE-48DA-93C4-4074AF7A4981}" dt="2019-10-24T18:35:37.455" v="4014" actId="5793"/>
        <pc:sldMkLst>
          <pc:docMk/>
          <pc:sldMk cId="392437186" sldId="275"/>
        </pc:sldMkLst>
        <pc:spChg chg="mod">
          <ac:chgData name="Mark L Sullivan" userId="85520969-3773-4943-a585-f06e19467b9b" providerId="ADAL" clId="{E2F0FCDA-30CE-48DA-93C4-4074AF7A4981}" dt="2019-10-24T18:35:32.752" v="4008" actId="1076"/>
          <ac:spMkLst>
            <pc:docMk/>
            <pc:sldMk cId="392437186" sldId="275"/>
            <ac:spMk id="2" creationId="{00000000-0000-0000-0000-000000000000}"/>
          </ac:spMkLst>
        </pc:spChg>
        <pc:spChg chg="mod">
          <ac:chgData name="Mark L Sullivan" userId="85520969-3773-4943-a585-f06e19467b9b" providerId="ADAL" clId="{E2F0FCDA-30CE-48DA-93C4-4074AF7A4981}" dt="2019-10-24T18:35:37.455" v="4014" actId="5793"/>
          <ac:spMkLst>
            <pc:docMk/>
            <pc:sldMk cId="392437186" sldId="275"/>
            <ac:spMk id="3" creationId="{00000000-0000-0000-0000-000000000000}"/>
          </ac:spMkLst>
        </pc:spChg>
      </pc:sldChg>
      <pc:sldChg chg="delSp modSp add modTransition setBg delDesignElem">
        <pc:chgData name="Mark L Sullivan" userId="85520969-3773-4943-a585-f06e19467b9b" providerId="ADAL" clId="{E2F0FCDA-30CE-48DA-93C4-4074AF7A4981}" dt="2019-10-24T18:36:13.888" v="4018" actId="1076"/>
        <pc:sldMkLst>
          <pc:docMk/>
          <pc:sldMk cId="651984192" sldId="277"/>
        </pc:sldMkLst>
        <pc:spChg chg="mod">
          <ac:chgData name="Mark L Sullivan" userId="85520969-3773-4943-a585-f06e19467b9b" providerId="ADAL" clId="{E2F0FCDA-30CE-48DA-93C4-4074AF7A4981}" dt="2019-10-24T18:36:13.888" v="4018" actId="1076"/>
          <ac:spMkLst>
            <pc:docMk/>
            <pc:sldMk cId="651984192" sldId="277"/>
            <ac:spMk id="2" creationId="{00000000-0000-0000-0000-000000000000}"/>
          </ac:spMkLst>
        </pc:spChg>
        <pc:spChg chg="del">
          <ac:chgData name="Mark L Sullivan" userId="85520969-3773-4943-a585-f06e19467b9b" providerId="ADAL" clId="{E2F0FCDA-30CE-48DA-93C4-4074AF7A4981}" dt="2019-10-24T18:35:15.345" v="4005"/>
          <ac:spMkLst>
            <pc:docMk/>
            <pc:sldMk cId="651984192" sldId="277"/>
            <ac:spMk id="10" creationId="{AAAE3770-609E-4289-8B0A-45119D4347D4}"/>
          </ac:spMkLst>
        </pc:spChg>
        <pc:spChg chg="del">
          <ac:chgData name="Mark L Sullivan" userId="85520969-3773-4943-a585-f06e19467b9b" providerId="ADAL" clId="{E2F0FCDA-30CE-48DA-93C4-4074AF7A4981}" dt="2019-10-24T18:35:15.345" v="4005"/>
          <ac:spMkLst>
            <pc:docMk/>
            <pc:sldMk cId="651984192" sldId="277"/>
            <ac:spMk id="12" creationId="{AA8B6BCE-776F-41C6-B8BE-87214BA6A95D}"/>
          </ac:spMkLst>
        </pc:spChg>
        <pc:spChg chg="del">
          <ac:chgData name="Mark L Sullivan" userId="85520969-3773-4943-a585-f06e19467b9b" providerId="ADAL" clId="{E2F0FCDA-30CE-48DA-93C4-4074AF7A4981}" dt="2019-10-24T18:35:15.345" v="4005"/>
          <ac:spMkLst>
            <pc:docMk/>
            <pc:sldMk cId="651984192" sldId="277"/>
            <ac:spMk id="16" creationId="{2AAF3CF2-D3D4-4883-A873-C1A8B6921806}"/>
          </ac:spMkLst>
        </pc:spChg>
        <pc:spChg chg="del">
          <ac:chgData name="Mark L Sullivan" userId="85520969-3773-4943-a585-f06e19467b9b" providerId="ADAL" clId="{E2F0FCDA-30CE-48DA-93C4-4074AF7A4981}" dt="2019-10-24T18:35:15.345" v="4005"/>
          <ac:spMkLst>
            <pc:docMk/>
            <pc:sldMk cId="651984192" sldId="277"/>
            <ac:spMk id="18" creationId="{167649D9-3A9D-4872-9DF6-3948CA3E6C4F}"/>
          </ac:spMkLst>
        </pc:spChg>
        <pc:cxnChg chg="del">
          <ac:chgData name="Mark L Sullivan" userId="85520969-3773-4943-a585-f06e19467b9b" providerId="ADAL" clId="{E2F0FCDA-30CE-48DA-93C4-4074AF7A4981}" dt="2019-10-24T18:35:15.345" v="4005"/>
          <ac:cxnSpMkLst>
            <pc:docMk/>
            <pc:sldMk cId="651984192" sldId="277"/>
            <ac:cxnSpMk id="14" creationId="{8BA5AC9C-E659-489D-8683-D019CE12A75C}"/>
          </ac:cxnSpMkLst>
        </pc:cxnChg>
      </pc:sldChg>
      <pc:sldChg chg="delSp add modTransition">
        <pc:chgData name="Mark L Sullivan" userId="85520969-3773-4943-a585-f06e19467b9b" providerId="ADAL" clId="{E2F0FCDA-30CE-48DA-93C4-4074AF7A4981}" dt="2019-10-24T18:36:25.369" v="4019" actId="478"/>
        <pc:sldMkLst>
          <pc:docMk/>
          <pc:sldMk cId="1613313446" sldId="278"/>
        </pc:sldMkLst>
        <pc:spChg chg="del">
          <ac:chgData name="Mark L Sullivan" userId="85520969-3773-4943-a585-f06e19467b9b" providerId="ADAL" clId="{E2F0FCDA-30CE-48DA-93C4-4074AF7A4981}" dt="2019-10-24T18:36:25.369" v="4019" actId="478"/>
          <ac:spMkLst>
            <pc:docMk/>
            <pc:sldMk cId="1613313446" sldId="278"/>
            <ac:spMk id="2" creationId="{00000000-0000-0000-0000-000000000000}"/>
          </ac:spMkLst>
        </pc:spChg>
      </pc:sldChg>
    </pc:docChg>
  </pc:docChgLst>
  <pc:docChgLst>
    <pc:chgData name="Mark L Sullivan" userId="S::sullivam@uwm.edu::85520969-3773-4943-a585-f06e19467b9b" providerId="AD" clId="Web-{0B9CF6CC-A4A9-7E65-79FD-3D14E45B74B7}"/>
    <pc:docChg chg="addSld modSld">
      <pc:chgData name="Mark L Sullivan" userId="S::sullivam@uwm.edu::85520969-3773-4943-a585-f06e19467b9b" providerId="AD" clId="Web-{0B9CF6CC-A4A9-7E65-79FD-3D14E45B74B7}" dt="2019-10-24T14:43:58.953" v="973" actId="20577"/>
      <pc:docMkLst>
        <pc:docMk/>
      </pc:docMkLst>
      <pc:sldChg chg="modSp">
        <pc:chgData name="Mark L Sullivan" userId="S::sullivam@uwm.edu::85520969-3773-4943-a585-f06e19467b9b" providerId="AD" clId="Web-{0B9CF6CC-A4A9-7E65-79FD-3D14E45B74B7}" dt="2019-10-24T14:32:43.449" v="444" actId="20577"/>
        <pc:sldMkLst>
          <pc:docMk/>
          <pc:sldMk cId="2195467329" sldId="257"/>
        </pc:sldMkLst>
        <pc:spChg chg="mod">
          <ac:chgData name="Mark L Sullivan" userId="S::sullivam@uwm.edu::85520969-3773-4943-a585-f06e19467b9b" providerId="AD" clId="Web-{0B9CF6CC-A4A9-7E65-79FD-3D14E45B74B7}" dt="2019-10-24T13:28:56.925" v="15" actId="20577"/>
          <ac:spMkLst>
            <pc:docMk/>
            <pc:sldMk cId="2195467329" sldId="257"/>
            <ac:spMk id="2" creationId="{033C8A25-79F4-4FA2-BE7A-61DC3004A604}"/>
          </ac:spMkLst>
        </pc:spChg>
        <pc:spChg chg="mod">
          <ac:chgData name="Mark L Sullivan" userId="S::sullivam@uwm.edu::85520969-3773-4943-a585-f06e19467b9b" providerId="AD" clId="Web-{0B9CF6CC-A4A9-7E65-79FD-3D14E45B74B7}" dt="2019-10-24T14:32:43.449" v="444" actId="20577"/>
          <ac:spMkLst>
            <pc:docMk/>
            <pc:sldMk cId="2195467329" sldId="257"/>
            <ac:spMk id="3" creationId="{054B0C6C-D756-4B8E-811E-77616BA07D8D}"/>
          </ac:spMkLst>
        </pc:spChg>
      </pc:sldChg>
      <pc:sldChg chg="modSp new">
        <pc:chgData name="Mark L Sullivan" userId="S::sullivam@uwm.edu::85520969-3773-4943-a585-f06e19467b9b" providerId="AD" clId="Web-{0B9CF6CC-A4A9-7E65-79FD-3D14E45B74B7}" dt="2019-10-24T14:41:39.796" v="826" actId="20577"/>
        <pc:sldMkLst>
          <pc:docMk/>
          <pc:sldMk cId="1682600324" sldId="258"/>
        </pc:sldMkLst>
        <pc:spChg chg="mod">
          <ac:chgData name="Mark L Sullivan" userId="S::sullivam@uwm.edu::85520969-3773-4943-a585-f06e19467b9b" providerId="AD" clId="Web-{0B9CF6CC-A4A9-7E65-79FD-3D14E45B74B7}" dt="2019-10-24T14:32:59.543" v="482" actId="20577"/>
          <ac:spMkLst>
            <pc:docMk/>
            <pc:sldMk cId="1682600324" sldId="258"/>
            <ac:spMk id="2" creationId="{231055F4-F7A1-467F-9CE0-432504397FA4}"/>
          </ac:spMkLst>
        </pc:spChg>
        <pc:spChg chg="mod">
          <ac:chgData name="Mark L Sullivan" userId="S::sullivam@uwm.edu::85520969-3773-4943-a585-f06e19467b9b" providerId="AD" clId="Web-{0B9CF6CC-A4A9-7E65-79FD-3D14E45B74B7}" dt="2019-10-24T14:41:39.796" v="826" actId="20577"/>
          <ac:spMkLst>
            <pc:docMk/>
            <pc:sldMk cId="1682600324" sldId="258"/>
            <ac:spMk id="3" creationId="{5F614A1F-496B-4D51-894E-3E74451D3124}"/>
          </ac:spMkLst>
        </pc:spChg>
      </pc:sldChg>
      <pc:sldChg chg="modSp new">
        <pc:chgData name="Mark L Sullivan" userId="S::sullivam@uwm.edu::85520969-3773-4943-a585-f06e19467b9b" providerId="AD" clId="Web-{0B9CF6CC-A4A9-7E65-79FD-3D14E45B74B7}" dt="2019-10-24T14:43:58.953" v="972" actId="20577"/>
        <pc:sldMkLst>
          <pc:docMk/>
          <pc:sldMk cId="3846190783" sldId="259"/>
        </pc:sldMkLst>
        <pc:spChg chg="mod">
          <ac:chgData name="Mark L Sullivan" userId="S::sullivam@uwm.edu::85520969-3773-4943-a585-f06e19467b9b" providerId="AD" clId="Web-{0B9CF6CC-A4A9-7E65-79FD-3D14E45B74B7}" dt="2019-10-24T14:40:12.265" v="750" actId="20577"/>
          <ac:spMkLst>
            <pc:docMk/>
            <pc:sldMk cId="3846190783" sldId="259"/>
            <ac:spMk id="2" creationId="{11DB9686-5B98-4D1A-AE25-C91E75052719}"/>
          </ac:spMkLst>
        </pc:spChg>
        <pc:spChg chg="mod">
          <ac:chgData name="Mark L Sullivan" userId="S::sullivam@uwm.edu::85520969-3773-4943-a585-f06e19467b9b" providerId="AD" clId="Web-{0B9CF6CC-A4A9-7E65-79FD-3D14E45B74B7}" dt="2019-10-24T14:43:58.953" v="972" actId="20577"/>
          <ac:spMkLst>
            <pc:docMk/>
            <pc:sldMk cId="3846190783" sldId="259"/>
            <ac:spMk id="3" creationId="{8BDAD46F-CB2A-439E-AEE6-8AF94E5D3711}"/>
          </ac:spMkLst>
        </pc:spChg>
      </pc:sldChg>
    </pc:docChg>
  </pc:docChgLst>
  <pc:docChgLst>
    <pc:chgData name="Mark L Sullivan" userId="S::sullivam@uwm.edu::85520969-3773-4943-a585-f06e19467b9b" providerId="AD" clId="Web-{BEC99183-4CCF-77C7-C005-7CE08CCD4B7D}"/>
    <pc:docChg chg="addSld modSld">
      <pc:chgData name="Mark L Sullivan" userId="S::sullivam@uwm.edu::85520969-3773-4943-a585-f06e19467b9b" providerId="AD" clId="Web-{BEC99183-4CCF-77C7-C005-7CE08CCD4B7D}" dt="2019-10-24T15:13:55.143" v="704"/>
      <pc:docMkLst>
        <pc:docMk/>
      </pc:docMkLst>
      <pc:sldChg chg="modSp">
        <pc:chgData name="Mark L Sullivan" userId="S::sullivam@uwm.edu::85520969-3773-4943-a585-f06e19467b9b" providerId="AD" clId="Web-{BEC99183-4CCF-77C7-C005-7CE08CCD4B7D}" dt="2019-10-24T15:01:52.217" v="238" actId="20577"/>
        <pc:sldMkLst>
          <pc:docMk/>
          <pc:sldMk cId="3846190783" sldId="259"/>
        </pc:sldMkLst>
        <pc:spChg chg="mod">
          <ac:chgData name="Mark L Sullivan" userId="S::sullivam@uwm.edu::85520969-3773-4943-a585-f06e19467b9b" providerId="AD" clId="Web-{BEC99183-4CCF-77C7-C005-7CE08CCD4B7D}" dt="2019-10-24T15:01:52.217" v="238" actId="20577"/>
          <ac:spMkLst>
            <pc:docMk/>
            <pc:sldMk cId="3846190783" sldId="259"/>
            <ac:spMk id="3" creationId="{8BDAD46F-CB2A-439E-AEE6-8AF94E5D3711}"/>
          </ac:spMkLst>
        </pc:spChg>
      </pc:sldChg>
      <pc:sldChg chg="modSp new">
        <pc:chgData name="Mark L Sullivan" userId="S::sullivam@uwm.edu::85520969-3773-4943-a585-f06e19467b9b" providerId="AD" clId="Web-{BEC99183-4CCF-77C7-C005-7CE08CCD4B7D}" dt="2019-10-24T15:05:39.219" v="654" actId="20577"/>
        <pc:sldMkLst>
          <pc:docMk/>
          <pc:sldMk cId="1000821975" sldId="261"/>
        </pc:sldMkLst>
        <pc:spChg chg="mod">
          <ac:chgData name="Mark L Sullivan" userId="S::sullivam@uwm.edu::85520969-3773-4943-a585-f06e19467b9b" providerId="AD" clId="Web-{BEC99183-4CCF-77C7-C005-7CE08CCD4B7D}" dt="2019-10-24T15:05:39.219" v="654" actId="20577"/>
          <ac:spMkLst>
            <pc:docMk/>
            <pc:sldMk cId="1000821975" sldId="261"/>
            <ac:spMk id="2" creationId="{E1F60FD4-1B9F-4893-9C20-A7B6E89ADED6}"/>
          </ac:spMkLst>
        </pc:spChg>
      </pc:sldChg>
      <pc:sldChg chg="addSp delSp modSp new addAnim modAnim">
        <pc:chgData name="Mark L Sullivan" userId="S::sullivam@uwm.edu::85520969-3773-4943-a585-f06e19467b9b" providerId="AD" clId="Web-{BEC99183-4CCF-77C7-C005-7CE08CCD4B7D}" dt="2019-10-24T15:13:55.143" v="704"/>
        <pc:sldMkLst>
          <pc:docMk/>
          <pc:sldMk cId="2705358847" sldId="262"/>
        </pc:sldMkLst>
        <pc:spChg chg="mod">
          <ac:chgData name="Mark L Sullivan" userId="S::sullivam@uwm.edu::85520969-3773-4943-a585-f06e19467b9b" providerId="AD" clId="Web-{BEC99183-4CCF-77C7-C005-7CE08CCD4B7D}" dt="2019-10-24T15:11:33.767" v="676" actId="20577"/>
          <ac:spMkLst>
            <pc:docMk/>
            <pc:sldMk cId="2705358847" sldId="262"/>
            <ac:spMk id="2" creationId="{1D15BA58-48DA-4022-8248-1A6E7186655E}"/>
          </ac:spMkLst>
        </pc:spChg>
        <pc:spChg chg="del">
          <ac:chgData name="Mark L Sullivan" userId="S::sullivam@uwm.edu::85520969-3773-4943-a585-f06e19467b9b" providerId="AD" clId="Web-{BEC99183-4CCF-77C7-C005-7CE08CCD4B7D}" dt="2019-10-24T15:11:13.923" v="658"/>
          <ac:spMkLst>
            <pc:docMk/>
            <pc:sldMk cId="2705358847" sldId="262"/>
            <ac:spMk id="3" creationId="{F8284318-C9C0-468C-9EA4-457AE3E991C1}"/>
          </ac:spMkLst>
        </pc:spChg>
        <pc:spChg chg="add mod">
          <ac:chgData name="Mark L Sullivan" userId="S::sullivam@uwm.edu::85520969-3773-4943-a585-f06e19467b9b" providerId="AD" clId="Web-{BEC99183-4CCF-77C7-C005-7CE08CCD4B7D}" dt="2019-10-24T15:12:17.221" v="683"/>
          <ac:spMkLst>
            <pc:docMk/>
            <pc:sldMk cId="2705358847" sldId="262"/>
            <ac:spMk id="6" creationId="{4AC1EE03-BD1F-481E-850F-3E8469075AC4}"/>
          </ac:spMkLst>
        </pc:spChg>
        <pc:spChg chg="add mod">
          <ac:chgData name="Mark L Sullivan" userId="S::sullivam@uwm.edu::85520969-3773-4943-a585-f06e19467b9b" providerId="AD" clId="Web-{BEC99183-4CCF-77C7-C005-7CE08CCD4B7D}" dt="2019-10-24T15:13:48.455" v="702" actId="1076"/>
          <ac:spMkLst>
            <pc:docMk/>
            <pc:sldMk cId="2705358847" sldId="262"/>
            <ac:spMk id="7" creationId="{AADE6D4D-8D43-4EB9-961F-FF5358A3495C}"/>
          </ac:spMkLst>
        </pc:spChg>
        <pc:picChg chg="add mod ord">
          <ac:chgData name="Mark L Sullivan" userId="S::sullivam@uwm.edu::85520969-3773-4943-a585-f06e19467b9b" providerId="AD" clId="Web-{BEC99183-4CCF-77C7-C005-7CE08CCD4B7D}" dt="2019-10-24T15:11:36.142" v="679" actId="1076"/>
          <ac:picMkLst>
            <pc:docMk/>
            <pc:sldMk cId="2705358847" sldId="262"/>
            <ac:picMk id="4" creationId="{6A1CEDE3-BE8C-4DFB-B477-9ED0F00333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60BC4-3FB8-4A26-B95D-1E67B6D60D61}" type="datetimeFigureOut">
              <a:rPr lang="en-US" smtClean="0"/>
              <a:t>11/16/19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F9B44-CFF6-4F32-919E-75B9462D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1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F9B44-CFF6-4F32-919E-75B9462DEA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xmlns:p14="http://schemas.microsoft.com/office/powerpoint/2010/main"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anacademy.org" TargetMode="External"/><Relationship Id="rId4" Type="http://schemas.openxmlformats.org/officeDocument/2006/relationships/hyperlink" Target="http://www.ted.com/talk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r7dz-IEJT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ullivanm444@gmail.com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ullivam@uwm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enr.wes.org/2017/10/career-expectations-experiences-and-outcomes-of-u-s-educated-international-students-what-we-learn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F016AD-AF8D-4E21-95DC-B4F7AFCA2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Tips, Tricks, and Activities: Teaching Math to 2</a:t>
            </a:r>
            <a:r>
              <a:rPr lang="en-US" sz="3600" baseline="30000" dirty="0"/>
              <a:t>nd</a:t>
            </a:r>
            <a:r>
              <a:rPr lang="en-US" sz="3600" dirty="0"/>
              <a:t> Language Learners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BB0FF62-EC66-4DF0-A0A5-90170F930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Sullivan</a:t>
            </a:r>
          </a:p>
          <a:p>
            <a:r>
              <a:rPr lang="en-US" dirty="0"/>
              <a:t>WI TESOL Conference, 2019</a:t>
            </a:r>
          </a:p>
        </p:txBody>
      </p:sp>
    </p:spTree>
    <p:extLst>
      <p:ext uri="{BB962C8B-B14F-4D97-AF65-F5344CB8AC3E}">
        <p14:creationId xmlns:p14="http://schemas.microsoft.com/office/powerpoint/2010/main" val="358096977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D9B50B-B22D-4C67-B7D1-BFF4201C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2: “Teachers” and “Students” </a:t>
            </a:r>
            <a:r>
              <a:rPr lang="en-US" dirty="0" err="1"/>
              <a:t>Powerpoint</a:t>
            </a:r>
            <a:r>
              <a:rPr lang="en-US" dirty="0"/>
              <a:t>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6C0701-A596-4CF2-A212-4EF0BB34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Info Gap: Listen &amp; Repeat the problem</a:t>
            </a:r>
          </a:p>
          <a:p>
            <a:pPr lvl="1"/>
            <a:r>
              <a:rPr lang="en-US" sz="2800" dirty="0" smtClean="0"/>
              <a:t>Teacher: Face the board &amp; read </a:t>
            </a:r>
            <a:r>
              <a:rPr lang="en-US" sz="2800" dirty="0"/>
              <a:t>the problem aloud to your Student (read multiple times)</a:t>
            </a:r>
          </a:p>
          <a:p>
            <a:pPr lvl="1"/>
            <a:r>
              <a:rPr lang="en-US" sz="2800" dirty="0" smtClean="0"/>
              <a:t>Student: Face away from the board, and repeat </a:t>
            </a:r>
            <a:r>
              <a:rPr lang="en-US" sz="2800" dirty="0"/>
              <a:t>the problem (do not turn around)</a:t>
            </a:r>
          </a:p>
          <a:p>
            <a:pPr lvl="1"/>
            <a:r>
              <a:rPr lang="en-US" sz="2800" dirty="0"/>
              <a:t>Both: Solve the problem together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572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36673A-85FC-406B-B7F4-3197A4EA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Math Problem: </a:t>
            </a:r>
            <a:br>
              <a:rPr lang="en-US" dirty="0"/>
            </a:br>
            <a:r>
              <a:rPr lang="en-US" dirty="0"/>
              <a:t>Read, Repeat &amp; Solve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1DFE236-59A0-40F0-80D5-CA03C2EA7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62" t="43619" r="48647" b="46742"/>
          <a:stretch/>
        </p:blipFill>
        <p:spPr>
          <a:xfrm>
            <a:off x="1044510" y="2736963"/>
            <a:ext cx="9852088" cy="159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841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36673A-85FC-406B-B7F4-3197A4EA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Math Problem: </a:t>
            </a:r>
            <a:br>
              <a:rPr lang="en-US" dirty="0"/>
            </a:br>
            <a:r>
              <a:rPr lang="en-US" dirty="0"/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EE40C9-66E8-4906-9DBD-B9C60AF0A14A}"/>
              </a:ext>
            </a:extLst>
          </p:cNvPr>
          <p:cNvSpPr txBox="1"/>
          <p:nvPr/>
        </p:nvSpPr>
        <p:spPr>
          <a:xfrm>
            <a:off x="4716771" y="3217930"/>
            <a:ext cx="255871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/>
              <a:t>8 ounces</a:t>
            </a:r>
          </a:p>
        </p:txBody>
      </p:sp>
    </p:spTree>
    <p:extLst>
      <p:ext uri="{BB962C8B-B14F-4D97-AF65-F5344CB8AC3E}">
        <p14:creationId xmlns:p14="http://schemas.microsoft.com/office/powerpoint/2010/main" val="41057315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D9B50B-B22D-4C67-B7D1-BFF4201C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Activity 3: “Readers” and “Artists”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6C0701-A596-4CF2-A212-4EF0BB34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sz="2800" dirty="0" err="1"/>
              <a:t>owerpoint</a:t>
            </a:r>
            <a:r>
              <a:rPr lang="en-US" sz="2800" dirty="0"/>
              <a:t> Exercise: Listen &amp; Draw the problem</a:t>
            </a:r>
          </a:p>
          <a:p>
            <a:pPr lvl="1"/>
            <a:r>
              <a:rPr lang="en-US" sz="2800" dirty="0" smtClean="0"/>
              <a:t>Readers: Face the board; read </a:t>
            </a:r>
            <a:r>
              <a:rPr lang="en-US" sz="2800" dirty="0"/>
              <a:t>the problem aloud to your “Artist” (read multiple times)</a:t>
            </a:r>
          </a:p>
          <a:p>
            <a:pPr lvl="1"/>
            <a:r>
              <a:rPr lang="en-US" sz="2800" dirty="0" smtClean="0"/>
              <a:t>Artists: Take a sheet of paper; Face away from the board; Draw </a:t>
            </a:r>
            <a:r>
              <a:rPr lang="en-US" sz="2800" dirty="0"/>
              <a:t>the problem on your worksheet</a:t>
            </a:r>
          </a:p>
          <a:p>
            <a:pPr lvl="1"/>
            <a:r>
              <a:rPr lang="en-US" sz="2800" dirty="0"/>
              <a:t>Both: Solve the problem together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838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36673A-85FC-406B-B7F4-3197A4EA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Problem: Read, Draw &amp; Solve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341EEE-84EC-488E-B2AB-FFE15C1BFA6B}"/>
              </a:ext>
            </a:extLst>
          </p:cNvPr>
          <p:cNvSpPr/>
          <p:nvPr/>
        </p:nvSpPr>
        <p:spPr>
          <a:xfrm>
            <a:off x="1793965" y="2606767"/>
            <a:ext cx="88000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distance between Milwaukee and Madison is 79 miles. If a train travels at 120 mph starting from Milwaukee, and if a car travels at 65 mph from Madison, then at what point will they meet?  </a:t>
            </a:r>
          </a:p>
          <a:p>
            <a:pPr algn="ctr"/>
            <a:r>
              <a:rPr lang="en-US" sz="2800" dirty="0"/>
              <a:t>1 mile or mph = 1.61 km or km/h</a:t>
            </a:r>
          </a:p>
        </p:txBody>
      </p:sp>
    </p:spTree>
    <p:extLst>
      <p:ext uri="{BB962C8B-B14F-4D97-AF65-F5344CB8AC3E}">
        <p14:creationId xmlns:p14="http://schemas.microsoft.com/office/powerpoint/2010/main" val="16267291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4EFBE4-725F-4BEA-9B2B-70F16914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1303867"/>
          </a:xfrm>
        </p:spPr>
        <p:txBody>
          <a:bodyPr/>
          <a:lstStyle/>
          <a:p>
            <a:r>
              <a:rPr lang="en-US" dirty="0"/>
              <a:t>Assessment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7D91E9-EDA6-49ED-8C72-61EFBD45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7831"/>
            <a:ext cx="9601196" cy="4113595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Note-taking Skills</a:t>
            </a:r>
          </a:p>
          <a:p>
            <a:pPr lvl="1"/>
            <a:r>
              <a:rPr lang="en-US" sz="2900" dirty="0"/>
              <a:t>Listen to Math videos &amp; practice taking notes</a:t>
            </a:r>
          </a:p>
          <a:p>
            <a:pPr lvl="1"/>
            <a:r>
              <a:rPr lang="en-US" sz="2900" dirty="0"/>
              <a:t>Use 3-column Note-taking System (</a:t>
            </a:r>
            <a:r>
              <a:rPr lang="en-US" sz="2900" dirty="0">
                <a:hlinkClick r:id="rId2"/>
              </a:rPr>
              <a:t>www.youtube.com/watch?v=mr7dz-IEJTE</a:t>
            </a:r>
            <a:r>
              <a:rPr lang="en-US" sz="2900" dirty="0"/>
              <a:t>)</a:t>
            </a:r>
          </a:p>
          <a:p>
            <a:pPr lvl="1"/>
            <a:r>
              <a:rPr lang="en-US" sz="2900" dirty="0"/>
              <a:t>Khan Academy (</a:t>
            </a:r>
            <a:r>
              <a:rPr lang="en-US" sz="2900" dirty="0">
                <a:hlinkClick r:id="rId3"/>
              </a:rPr>
              <a:t>www.khanacademy.org</a:t>
            </a:r>
            <a:r>
              <a:rPr lang="en-US" sz="2900" dirty="0" smtClean="0"/>
              <a:t>) &amp; Ted </a:t>
            </a:r>
            <a:r>
              <a:rPr lang="en-US" sz="2900" dirty="0"/>
              <a:t>Talks (</a:t>
            </a:r>
            <a:r>
              <a:rPr lang="en-US" sz="2900" dirty="0">
                <a:hlinkClick r:id="rId4"/>
              </a:rPr>
              <a:t>www.ted.com/talks</a:t>
            </a:r>
            <a:r>
              <a:rPr lang="en-US" sz="2900" dirty="0"/>
              <a:t>)</a:t>
            </a:r>
          </a:p>
          <a:p>
            <a:r>
              <a:rPr lang="en-US" sz="2900" dirty="0" smtClean="0"/>
              <a:t>Project: Math Presentations</a:t>
            </a:r>
            <a:endParaRPr lang="en-US" sz="2900" dirty="0"/>
          </a:p>
          <a:p>
            <a:pPr lvl="1"/>
            <a:r>
              <a:rPr lang="en-US" sz="2900" dirty="0"/>
              <a:t>Students choose a Math problem (a famous one or their own)</a:t>
            </a:r>
          </a:p>
          <a:p>
            <a:pPr lvl="1"/>
            <a:r>
              <a:rPr lang="en-US" sz="2900" dirty="0"/>
              <a:t>Students prepare a presentation, and explain “how to solve it” step-by-</a:t>
            </a:r>
            <a:r>
              <a:rPr lang="en-US" sz="2900" dirty="0" smtClean="0"/>
              <a:t>step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5930" y="5527916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-International English Center, University of Colorado Boulder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828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4EFBE4-725F-4BEA-9B2B-70F16914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47053"/>
            <a:ext cx="9601196" cy="1303867"/>
          </a:xfrm>
        </p:spPr>
        <p:txBody>
          <a:bodyPr/>
          <a:lstStyle/>
          <a:p>
            <a:r>
              <a:rPr lang="en-US" dirty="0"/>
              <a:t>Assessment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7D91E9-EDA6-49ED-8C72-61EFBD45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2907"/>
            <a:ext cx="9601196" cy="4113595"/>
          </a:xfrm>
        </p:spPr>
        <p:txBody>
          <a:bodyPr>
            <a:normAutofit/>
          </a:bodyPr>
          <a:lstStyle/>
          <a:p>
            <a:r>
              <a:rPr lang="en-US" dirty="0"/>
              <a:t>Vocabulary</a:t>
            </a:r>
          </a:p>
          <a:p>
            <a:pPr lvl="1"/>
            <a:r>
              <a:rPr lang="en-US" sz="2400" dirty="0" smtClean="0"/>
              <a:t>Teach Greek </a:t>
            </a:r>
            <a:r>
              <a:rPr lang="en-US" sz="2400" dirty="0"/>
              <a:t>&amp; Latin </a:t>
            </a:r>
            <a:r>
              <a:rPr lang="en-US" sz="2400" dirty="0" smtClean="0"/>
              <a:t>Prefixes (</a:t>
            </a:r>
            <a:r>
              <a:rPr lang="en-US" sz="2400" i="1" dirty="0" smtClean="0"/>
              <a:t>diameter</a:t>
            </a:r>
            <a:r>
              <a:rPr lang="en-US" sz="2400" dirty="0" smtClean="0"/>
              <a:t> / </a:t>
            </a:r>
            <a:r>
              <a:rPr lang="en-US" sz="2400" dirty="0" err="1" smtClean="0"/>
              <a:t>dia</a:t>
            </a:r>
            <a:r>
              <a:rPr lang="en-US" sz="2400" dirty="0" smtClean="0"/>
              <a:t> = across; meter = measure)</a:t>
            </a:r>
            <a:endParaRPr lang="en-US" sz="2400" dirty="0"/>
          </a:p>
          <a:p>
            <a:pPr lvl="1"/>
            <a:r>
              <a:rPr lang="en-US" sz="2400" dirty="0" smtClean="0"/>
              <a:t>Students can keep a Vocabulary Log</a:t>
            </a:r>
          </a:p>
          <a:p>
            <a:pPr lvl="1"/>
            <a:r>
              <a:rPr lang="en-US" sz="2400" dirty="0" smtClean="0"/>
              <a:t>Practice Pronunciation (e.g. tenth; sixteenth; millionth)</a:t>
            </a:r>
          </a:p>
          <a:p>
            <a:r>
              <a:rPr lang="en-US" dirty="0" smtClean="0"/>
              <a:t>Possible Math Topics</a:t>
            </a:r>
            <a:endParaRPr lang="en-US" dirty="0"/>
          </a:p>
          <a:p>
            <a:pPr lvl="1"/>
            <a:r>
              <a:rPr lang="en-US" sz="2400" dirty="0" smtClean="0"/>
              <a:t>Metric vs. Customary Systems, Word Problems, Algebra</a:t>
            </a:r>
          </a:p>
          <a:p>
            <a:pPr lvl="1"/>
            <a:r>
              <a:rPr lang="en-US" sz="2400" dirty="0" smtClean="0"/>
              <a:t>Numbers, Geometry, Theory vs. </a:t>
            </a:r>
            <a:r>
              <a:rPr lang="en-US" sz="2400" dirty="0" err="1" smtClean="0"/>
              <a:t>Theorum</a:t>
            </a:r>
            <a:r>
              <a:rPr lang="en-US" sz="2400" dirty="0" smtClean="0"/>
              <a:t>, Calculus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5930" y="5875185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-International English Center, University of Colorado Boulder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6782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3738"/>
            <a:ext cx="9601196" cy="1303867"/>
          </a:xfrm>
        </p:spPr>
        <p:txBody>
          <a:bodyPr/>
          <a:lstStyle/>
          <a:p>
            <a:r>
              <a:rPr lang="en-US" dirty="0"/>
              <a:t>A math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By </a:t>
            </a:r>
            <a:r>
              <a:rPr lang="en-US" dirty="0" err="1"/>
              <a:t>Janesy</a:t>
            </a:r>
            <a:r>
              <a:rPr lang="en-US" dirty="0"/>
              <a:t> Liu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EF253E7F-F42E-474C-887E-F00E8DA81F19}"/>
              </a:ext>
            </a:extLst>
          </p:cNvPr>
          <p:cNvSpPr txBox="1">
            <a:spLocks/>
          </p:cNvSpPr>
          <p:nvPr/>
        </p:nvSpPr>
        <p:spPr>
          <a:xfrm>
            <a:off x="5451230" y="3436853"/>
            <a:ext cx="1828801" cy="20319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Vocabulary:</a:t>
            </a:r>
          </a:p>
          <a:p>
            <a:r>
              <a:rPr lang="en-US" dirty="0"/>
              <a:t>Square</a:t>
            </a:r>
          </a:p>
          <a:p>
            <a:r>
              <a:rPr lang="en-US" dirty="0"/>
              <a:t>Line</a:t>
            </a:r>
          </a:p>
          <a:p>
            <a:r>
              <a:rPr lang="en-US" dirty="0"/>
              <a:t>Equal</a:t>
            </a:r>
          </a:p>
          <a:p>
            <a:r>
              <a:rPr lang="en-US" dirty="0"/>
              <a:t>blank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71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2" y="2325189"/>
            <a:ext cx="3659246" cy="32842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Divide the blue part into 4 pieces and these 4 should be the same size.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FAC0DF4-BAB1-4685-8B64-9062C2B2C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89" r="2" b="106"/>
          <a:stretch/>
        </p:blipFill>
        <p:spPr>
          <a:xfrm>
            <a:off x="4890708" y="642936"/>
            <a:ext cx="6455130" cy="58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841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23E63AA-B980-4F89-BAF9-92D8B6CE8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355" y="245180"/>
            <a:ext cx="6367640" cy="6367640"/>
          </a:xfrm>
        </p:spPr>
      </p:pic>
    </p:spTree>
    <p:extLst>
      <p:ext uri="{BB962C8B-B14F-4D97-AF65-F5344CB8AC3E}">
        <p14:creationId xmlns:p14="http://schemas.microsoft.com/office/powerpoint/2010/main" val="16133134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5BA58-48DA-4022-8248-1A6E7186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 Warmup: Can you solve it? </a:t>
            </a:r>
            <a:br>
              <a:rPr lang="en-US" dirty="0"/>
            </a:br>
            <a:r>
              <a:rPr lang="en-US" dirty="0"/>
              <a:t>Tell your answer to a colleague.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="" xmlns:a16="http://schemas.microsoft.com/office/drawing/2014/main" id="{6A1CEDE3-BE8C-4DFB-B477-9ED0F0033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877" y="2484377"/>
            <a:ext cx="4079935" cy="353593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AC1EE03-BD1F-481E-850F-3E8469075AC4}"/>
              </a:ext>
            </a:extLst>
          </p:cNvPr>
          <p:cNvSpPr/>
          <p:nvPr/>
        </p:nvSpPr>
        <p:spPr>
          <a:xfrm>
            <a:off x="7579743" y="4912743"/>
            <a:ext cx="920150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DE6D4D-8D43-4EB9-961F-FF5358A3495C}"/>
              </a:ext>
            </a:extLst>
          </p:cNvPr>
          <p:cNvSpPr txBox="1"/>
          <p:nvPr/>
        </p:nvSpPr>
        <p:spPr>
          <a:xfrm>
            <a:off x="4849580" y="5185554"/>
            <a:ext cx="96040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588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8CB79-42B6-41F4-9C49-E185E520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Challenges &amp; 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E23100-1508-4FF2-9807-A309D08D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understanding of math concepts </a:t>
            </a:r>
            <a:r>
              <a:rPr lang="en-US" dirty="0" smtClean="0"/>
              <a:t>(Students may lack confidence in you)</a:t>
            </a:r>
          </a:p>
          <a:p>
            <a:r>
              <a:rPr lang="en-US" dirty="0" smtClean="0"/>
              <a:t>Frame the Course: "This is not a Math class, it’s an English class in which you talk about Math” (e.g. Communicating About Math)</a:t>
            </a:r>
          </a:p>
          <a:p>
            <a:r>
              <a:rPr lang="en-US" dirty="0" smtClean="0"/>
              <a:t>Incorporate </a:t>
            </a:r>
            <a:r>
              <a:rPr lang="en-US" dirty="0"/>
              <a:t>English language objectives and activities for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Rather than focus on solving the problems, encourage students to explain how they solved them to increase speaking and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753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BDED93-33F1-4C8C-B707-A29BE09A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287" y="2556932"/>
            <a:ext cx="5328310" cy="315945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Mark Sullivan</a:t>
            </a:r>
          </a:p>
          <a:p>
            <a:pPr marL="0" indent="0" algn="ctr">
              <a:buNone/>
            </a:pPr>
            <a:r>
              <a:rPr lang="en-US" dirty="0"/>
              <a:t>Lecturer, English Language Academy </a:t>
            </a:r>
          </a:p>
          <a:p>
            <a:pPr marL="0" indent="0" algn="ctr">
              <a:buNone/>
            </a:pPr>
            <a:r>
              <a:rPr lang="en-US" dirty="0"/>
              <a:t>University of Wisconsin-Milwaukee</a:t>
            </a:r>
          </a:p>
          <a:p>
            <a:pPr marL="0" indent="0" algn="ctr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sullivam@uwm.edu</a:t>
            </a:r>
            <a:r>
              <a:rPr lang="en-US" dirty="0"/>
              <a:t>; </a:t>
            </a:r>
            <a:r>
              <a:rPr lang="en-US" dirty="0">
                <a:hlinkClick r:id="rId3"/>
              </a:rPr>
              <a:t>sullivanm444@gmail.com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911C29-8516-491E-BB07-2F2346206E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55" b="7798"/>
          <a:stretch/>
        </p:blipFill>
        <p:spPr>
          <a:xfrm>
            <a:off x="1512194" y="841738"/>
            <a:ext cx="3513378" cy="38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1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5BA58-48DA-4022-8248-1A6E7186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 Warmup: Can you explain it?</a:t>
            </a:r>
            <a:br>
              <a:rPr lang="en-US" dirty="0"/>
            </a:br>
            <a:r>
              <a:rPr lang="en-US" dirty="0"/>
              <a:t>Explain the problem to a colleague.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="" xmlns:a16="http://schemas.microsoft.com/office/drawing/2014/main" id="{6A1CEDE3-BE8C-4DFB-B477-9ED0F0033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400" y="2484377"/>
            <a:ext cx="4079935" cy="353593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AC1EE03-BD1F-481E-850F-3E8469075AC4}"/>
              </a:ext>
            </a:extLst>
          </p:cNvPr>
          <p:cNvSpPr/>
          <p:nvPr/>
        </p:nvSpPr>
        <p:spPr>
          <a:xfrm>
            <a:off x="7579743" y="4912743"/>
            <a:ext cx="920150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DE6D4D-8D43-4EB9-961F-FF5358A3495C}"/>
              </a:ext>
            </a:extLst>
          </p:cNvPr>
          <p:cNvSpPr txBox="1"/>
          <p:nvPr/>
        </p:nvSpPr>
        <p:spPr>
          <a:xfrm>
            <a:off x="5135593" y="5183577"/>
            <a:ext cx="96040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16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ED8C53-5EC1-4A5D-BFBD-406621FC2098}"/>
              </a:ext>
            </a:extLst>
          </p:cNvPr>
          <p:cNvSpPr txBox="1"/>
          <p:nvPr/>
        </p:nvSpPr>
        <p:spPr>
          <a:xfrm>
            <a:off x="5842335" y="2787495"/>
            <a:ext cx="52242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b="1" dirty="0"/>
              <a:t>If</a:t>
            </a:r>
            <a:r>
              <a:rPr lang="en-US" sz="2800" dirty="0"/>
              <a:t> 3 apples </a:t>
            </a:r>
            <a:r>
              <a:rPr lang="en-US" sz="2800" dirty="0" smtClean="0"/>
              <a:t>______________, </a:t>
            </a:r>
            <a:r>
              <a:rPr lang="en-US" sz="2800" dirty="0"/>
              <a:t>and </a:t>
            </a:r>
          </a:p>
          <a:p>
            <a:r>
              <a:rPr lang="en-US" sz="2800" dirty="0" smtClean="0"/>
              <a:t>__________________ equals </a:t>
            </a:r>
            <a:r>
              <a:rPr lang="en-US" sz="2800" dirty="0"/>
              <a:t>18, </a:t>
            </a:r>
          </a:p>
          <a:p>
            <a:r>
              <a:rPr lang="en-US" sz="2800" b="1" dirty="0"/>
              <a:t>and</a:t>
            </a:r>
            <a:r>
              <a:rPr lang="en-US" sz="2800" dirty="0"/>
              <a:t> if 1 </a:t>
            </a:r>
            <a:r>
              <a:rPr lang="en-US" sz="2800" dirty="0" smtClean="0"/>
              <a:t>banana minus _________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quals _________, </a:t>
            </a:r>
            <a:r>
              <a:rPr lang="en-US" sz="2800" b="1" dirty="0"/>
              <a:t>then</a:t>
            </a:r>
            <a:r>
              <a:rPr lang="en-US" sz="2800" dirty="0"/>
              <a:t> 1 </a:t>
            </a:r>
            <a:r>
              <a:rPr lang="en-US" sz="2800" dirty="0" smtClean="0"/>
              <a:t>______</a:t>
            </a:r>
          </a:p>
          <a:p>
            <a:r>
              <a:rPr lang="en-US" sz="2800" dirty="0" smtClean="0"/>
              <a:t>___________________ equals16</a:t>
            </a:r>
            <a:r>
              <a:rPr lang="en-US" sz="2800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992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1055F4-F7A1-467F-9CE0-43250439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614A1F-496B-4D51-894E-3E74451D3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“International students, especially those bound for the United States, are heavily driven to study abroad by one factor: Improved career prospects." </a:t>
            </a:r>
          </a:p>
          <a:p>
            <a:pPr marL="0" indent="0" algn="r">
              <a:buNone/>
            </a:pPr>
            <a:r>
              <a:rPr lang="en-US" dirty="0">
                <a:ea typeface="+mn-lt"/>
                <a:cs typeface="+mn-lt"/>
              </a:rPr>
              <a:t>-World Education News &amp; Review (</a:t>
            </a:r>
            <a:r>
              <a:rPr lang="en-US" u="sng" dirty="0">
                <a:ea typeface="+mn-lt"/>
                <a:cs typeface="+mn-lt"/>
                <a:hlinkClick r:id="rId2"/>
              </a:rPr>
              <a:t>wenr.wes.org</a:t>
            </a:r>
            <a:r>
              <a:rPr lang="en-US" dirty="0">
                <a:ea typeface="+mn-lt"/>
                <a:cs typeface="+mn-lt"/>
              </a:rPr>
              <a:t>)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“International students [focus] on STEM and business majors, majors which tend to lead to high earning careers.” 				      -Study USA (www.studyusa.com)</a:t>
            </a:r>
            <a:endParaRPr lang="en-US" dirty="0"/>
          </a:p>
          <a:p>
            <a:pPr lvl="1"/>
            <a:r>
              <a:rPr lang="en-US" sz="2400" dirty="0">
                <a:ea typeface="+mn-lt"/>
                <a:cs typeface="+mn-lt"/>
              </a:rPr>
              <a:t>#1: Engineering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#2: Business &amp; Management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#3: Math &amp; Computer Science</a:t>
            </a:r>
          </a:p>
          <a:p>
            <a:pPr lvl="1"/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6003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DB9686-5B98-4D1A-AE25-C91E7505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DAD46F-CB2A-439E-AEE6-8AF94E5D3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89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Teacher Education Programs: Focus on STEM Field</a:t>
            </a:r>
            <a:endParaRPr lang="en-US" dirty="0">
              <a:ea typeface="+mn-lt"/>
              <a:cs typeface="+mn-lt"/>
            </a:endParaRPr>
          </a:p>
          <a:p>
            <a:pPr marL="1028700" lvl="1"/>
            <a:r>
              <a:rPr lang="en-US" dirty="0">
                <a:ea typeface="+mn-lt"/>
                <a:cs typeface="+mn-lt"/>
              </a:rPr>
              <a:t>Hofstra University: MA TESOL with Specialization in STEM</a:t>
            </a:r>
          </a:p>
          <a:p>
            <a:pPr marL="1028700" lvl="1"/>
            <a:r>
              <a:rPr lang="en-US" dirty="0">
                <a:ea typeface="+mn-lt"/>
                <a:cs typeface="+mn-lt"/>
              </a:rPr>
              <a:t>Notre Dame of Maryland University: MA Leadership in Teaching in STEM</a:t>
            </a:r>
            <a:endParaRPr lang="en-US" dirty="0"/>
          </a:p>
          <a:p>
            <a:pPr marL="1028700" lvl="1"/>
            <a:r>
              <a:rPr lang="en-US" dirty="0"/>
              <a:t>Programs are mostly geared towards secondary </a:t>
            </a:r>
            <a:r>
              <a:rPr lang="en-US" dirty="0" smtClean="0"/>
              <a:t>education</a:t>
            </a:r>
            <a:endParaRPr lang="en-US" dirty="0"/>
          </a:p>
          <a:p>
            <a:r>
              <a:rPr lang="en-US" dirty="0"/>
              <a:t>GRE Test Preparation</a:t>
            </a:r>
          </a:p>
          <a:p>
            <a:r>
              <a:rPr lang="en-US" dirty="0"/>
              <a:t>English for Specific Purposes (ESP)</a:t>
            </a:r>
          </a:p>
          <a:p>
            <a:pPr lvl="1"/>
            <a:r>
              <a:rPr lang="en-US" dirty="0"/>
              <a:t>A trend for specialized English programs for undergraduate and graduate students entering the STEM fields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907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F60FD4-1B9F-4893-9C20-A7B6E89A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Ideas: Teaching Math +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F06294-3904-4E7E-A080-476C407A4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1: Re-learn Basic Math Concepts Info Gap</a:t>
            </a:r>
          </a:p>
          <a:p>
            <a:r>
              <a:rPr lang="en-US" dirty="0"/>
              <a:t>Activity 2: “Teachers” and “Students” </a:t>
            </a:r>
            <a:r>
              <a:rPr lang="en-US" dirty="0" err="1"/>
              <a:t>Powerpoint</a:t>
            </a:r>
            <a:r>
              <a:rPr lang="en-US" dirty="0"/>
              <a:t> Exercise</a:t>
            </a:r>
          </a:p>
          <a:p>
            <a:r>
              <a:rPr lang="en-US" dirty="0"/>
              <a:t>Activity 3: “Readers” and “Artists” </a:t>
            </a:r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2197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0FBE6E-C614-4899-B8F1-16F8AB5B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1: Re-learn Basic Math Concepts </a:t>
            </a:r>
            <a:br>
              <a:rPr lang="en-US" dirty="0"/>
            </a:br>
            <a:r>
              <a:rPr lang="en-US" dirty="0"/>
              <a:t>Whole Class Info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5075EA-19E9-44B8-8CF1-CC7160792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Take a sheet (Student B); I’m Student A</a:t>
            </a:r>
          </a:p>
          <a:p>
            <a:r>
              <a:rPr lang="en-US" sz="2800" b="1" u="sng" dirty="0"/>
              <a:t>Do not </a:t>
            </a:r>
            <a:r>
              <a:rPr lang="en-US" sz="2800" dirty="0"/>
              <a:t>show me your sheet</a:t>
            </a:r>
          </a:p>
          <a:p>
            <a:r>
              <a:rPr lang="en-US" sz="2800" dirty="0"/>
              <a:t>Let’s take turns asking &amp; answering questions to determine the formulas</a:t>
            </a:r>
          </a:p>
        </p:txBody>
      </p:sp>
    </p:spTree>
    <p:extLst>
      <p:ext uri="{BB962C8B-B14F-4D97-AF65-F5344CB8AC3E}">
        <p14:creationId xmlns:p14="http://schemas.microsoft.com/office/powerpoint/2010/main" val="35205892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90" y="1488910"/>
            <a:ext cx="9601196" cy="51191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How do you find the ___________ of a ___________?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054" y="2000824"/>
            <a:ext cx="3106776" cy="231533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30590" y="2236470"/>
            <a:ext cx="2263140" cy="1794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16315" y="2322195"/>
            <a:ext cx="2091690" cy="1623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8714" y="4387010"/>
            <a:ext cx="2011680" cy="1455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71775" y="4261635"/>
            <a:ext cx="20116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35583" y="4381922"/>
            <a:ext cx="0" cy="1748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40033" y="6012375"/>
            <a:ext cx="24955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2646" y="4179992"/>
            <a:ext cx="0" cy="1950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t="16843" r="965" b="25402"/>
          <a:stretch/>
        </p:blipFill>
        <p:spPr>
          <a:xfrm>
            <a:off x="4935583" y="2236470"/>
            <a:ext cx="2458405" cy="2150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23" y="4090835"/>
            <a:ext cx="2263132" cy="22700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72BC986B-5712-4C98-BDD4-49C3D620348F}"/>
              </a:ext>
            </a:extLst>
          </p:cNvPr>
          <p:cNvSpPr txBox="1">
            <a:spLocks/>
          </p:cNvSpPr>
          <p:nvPr/>
        </p:nvSpPr>
        <p:spPr>
          <a:xfrm>
            <a:off x="1447802" y="348298"/>
            <a:ext cx="9601196" cy="10520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Student A: Info 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4ABC4E-5D9B-413B-8C74-C0D99AD7C6F6}"/>
              </a:ext>
            </a:extLst>
          </p:cNvPr>
          <p:cNvSpPr txBox="1"/>
          <p:nvPr/>
        </p:nvSpPr>
        <p:spPr>
          <a:xfrm>
            <a:off x="4715395" y="1364971"/>
            <a:ext cx="72327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area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23E58B8-6BF1-42D4-8A3C-D24C0927D364}"/>
              </a:ext>
            </a:extLst>
          </p:cNvPr>
          <p:cNvSpPr txBox="1"/>
          <p:nvPr/>
        </p:nvSpPr>
        <p:spPr>
          <a:xfrm>
            <a:off x="7560140" y="1339255"/>
            <a:ext cx="101181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square</a:t>
            </a:r>
            <a:r>
              <a:rPr lang="en-US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CAE483D-B80D-4267-8614-1711F1900A31}"/>
              </a:ext>
            </a:extLst>
          </p:cNvPr>
          <p:cNvCxnSpPr/>
          <p:nvPr/>
        </p:nvCxnSpPr>
        <p:spPr>
          <a:xfrm flipH="1">
            <a:off x="8778240" y="2398191"/>
            <a:ext cx="315615" cy="448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AFB1D30-A1F4-48D2-81CD-1950DC2F2890}"/>
              </a:ext>
            </a:extLst>
          </p:cNvPr>
          <p:cNvCxnSpPr>
            <a:cxnSpLocks/>
          </p:cNvCxnSpPr>
          <p:nvPr/>
        </p:nvCxnSpPr>
        <p:spPr>
          <a:xfrm flipH="1">
            <a:off x="8778240" y="2489790"/>
            <a:ext cx="653143" cy="855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FF81AC81-1ABE-4F2C-BCC2-C869C70288F9}"/>
              </a:ext>
            </a:extLst>
          </p:cNvPr>
          <p:cNvCxnSpPr>
            <a:cxnSpLocks/>
          </p:cNvCxnSpPr>
          <p:nvPr/>
        </p:nvCxnSpPr>
        <p:spPr>
          <a:xfrm flipH="1">
            <a:off x="8930641" y="2429935"/>
            <a:ext cx="997130" cy="12792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C1F3760-FB3B-41E8-A810-36A462905526}"/>
              </a:ext>
            </a:extLst>
          </p:cNvPr>
          <p:cNvCxnSpPr>
            <a:cxnSpLocks/>
          </p:cNvCxnSpPr>
          <p:nvPr/>
        </p:nvCxnSpPr>
        <p:spPr>
          <a:xfrm flipH="1">
            <a:off x="9500510" y="2656397"/>
            <a:ext cx="997130" cy="12792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21A8BB2-D819-4414-B1BC-E784651C3EC8}"/>
              </a:ext>
            </a:extLst>
          </p:cNvPr>
          <p:cNvCxnSpPr>
            <a:cxnSpLocks/>
          </p:cNvCxnSpPr>
          <p:nvPr/>
        </p:nvCxnSpPr>
        <p:spPr>
          <a:xfrm flipH="1">
            <a:off x="9883887" y="3085441"/>
            <a:ext cx="653143" cy="855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FBC8DBCB-A977-4EE5-A1B0-AA6DE2CBB97E}"/>
              </a:ext>
            </a:extLst>
          </p:cNvPr>
          <p:cNvCxnSpPr/>
          <p:nvPr/>
        </p:nvCxnSpPr>
        <p:spPr>
          <a:xfrm flipH="1">
            <a:off x="10277445" y="3452451"/>
            <a:ext cx="315615" cy="448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618172D1-0E23-47B7-AFF5-F14DC11D039F}"/>
              </a:ext>
            </a:extLst>
          </p:cNvPr>
          <p:cNvCxnSpPr>
            <a:cxnSpLocks/>
          </p:cNvCxnSpPr>
          <p:nvPr/>
        </p:nvCxnSpPr>
        <p:spPr>
          <a:xfrm flipH="1">
            <a:off x="9093855" y="2450775"/>
            <a:ext cx="1227474" cy="14136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903AD0B-BC4D-4461-9C67-A93A7ACC9552}"/>
              </a:ext>
            </a:extLst>
          </p:cNvPr>
          <p:cNvSpPr/>
          <p:nvPr/>
        </p:nvSpPr>
        <p:spPr>
          <a:xfrm>
            <a:off x="3035953" y="4845870"/>
            <a:ext cx="152657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Perimeter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A733798-BF0E-453D-A3E3-EBB3735AB75D}"/>
              </a:ext>
            </a:extLst>
          </p:cNvPr>
          <p:cNvSpPr/>
          <p:nvPr/>
        </p:nvSpPr>
        <p:spPr>
          <a:xfrm>
            <a:off x="5460601" y="3128509"/>
            <a:ext cx="127079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Volume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FA6F959-C511-4203-A8CD-BF5587595CA1}"/>
              </a:ext>
            </a:extLst>
          </p:cNvPr>
          <p:cNvSpPr/>
          <p:nvPr/>
        </p:nvSpPr>
        <p:spPr>
          <a:xfrm>
            <a:off x="9347504" y="2960044"/>
            <a:ext cx="84350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Area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58CA45EB-15AE-4880-BD6A-DC53107CAD5E}"/>
              </a:ext>
            </a:extLst>
          </p:cNvPr>
          <p:cNvSpPr/>
          <p:nvPr/>
        </p:nvSpPr>
        <p:spPr>
          <a:xfrm>
            <a:off x="6846217" y="4404506"/>
            <a:ext cx="223170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Circumference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9DB5BBDE-3A8D-4419-95FA-09E0CFD0CE02}"/>
              </a:ext>
            </a:extLst>
          </p:cNvPr>
          <p:cNvSpPr/>
          <p:nvPr/>
        </p:nvSpPr>
        <p:spPr>
          <a:xfrm>
            <a:off x="7436003" y="4116705"/>
            <a:ext cx="1005429" cy="1994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61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31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522050-6EF1-45E1-87F9-86C6EA14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2: “Teachers” and “Students” </a:t>
            </a:r>
            <a:r>
              <a:rPr lang="en-US" dirty="0" err="1"/>
              <a:t>Powerpoint</a:t>
            </a:r>
            <a:r>
              <a:rPr lang="en-US" dirty="0"/>
              <a:t>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A6014B-FFC5-4592-A484-3501A8B2F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International Students: Difficulty understanding word problems</a:t>
            </a:r>
            <a:r>
              <a:rPr lang="en-US" sz="2800" dirty="0"/>
              <a:t> </a:t>
            </a:r>
            <a:r>
              <a:rPr lang="en-US" sz="2800" dirty="0" smtClean="0"/>
              <a:t>(GRE, other standardized tests)</a:t>
            </a:r>
            <a:endParaRPr lang="en-US" sz="2800" dirty="0"/>
          </a:p>
          <a:p>
            <a:r>
              <a:rPr lang="en-US" sz="2800" dirty="0" smtClean="0"/>
              <a:t>Practice word problems using…</a:t>
            </a:r>
          </a:p>
          <a:p>
            <a:pPr lvl="1"/>
            <a:r>
              <a:rPr lang="en-US" sz="2800" dirty="0"/>
              <a:t>F</a:t>
            </a:r>
            <a:r>
              <a:rPr lang="en-US" sz="2800" dirty="0" smtClean="0"/>
              <a:t>un games</a:t>
            </a:r>
          </a:p>
          <a:p>
            <a:pPr lvl="1"/>
            <a:r>
              <a:rPr lang="en-US" sz="2800" dirty="0" smtClean="0"/>
              <a:t>Emphasize speaking</a:t>
            </a:r>
            <a:r>
              <a:rPr lang="en-US" sz="2800" dirty="0"/>
              <a:t>, listening, and problem-solving </a:t>
            </a:r>
            <a:r>
              <a:rPr lang="en-US" sz="2800" dirty="0" smtClean="0"/>
              <a:t>skills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94093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315</TotalTime>
  <Words>725</Words>
  <Application>Microsoft Macintosh PowerPoint</Application>
  <PresentationFormat>Custom</PresentationFormat>
  <Paragraphs>109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Tips, Tricks, and Activities: Teaching Math to 2nd Language Learners</vt:lpstr>
      <vt:lpstr>Math Warmup: Can you solve it?  Tell your answer to a colleague.</vt:lpstr>
      <vt:lpstr>Math Warmup: Can you explain it? Explain the problem to a colleague.</vt:lpstr>
      <vt:lpstr>Background Information</vt:lpstr>
      <vt:lpstr>Background Information</vt:lpstr>
      <vt:lpstr>Activity Ideas: Teaching Math + English</vt:lpstr>
      <vt:lpstr>Activity 1: Re-learn Basic Math Concepts  Whole Class Info Gap</vt:lpstr>
      <vt:lpstr>How do you find the ___________ of a ___________?</vt:lpstr>
      <vt:lpstr>Activity 2: “Teachers” and “Students” Powerpoint Exercise</vt:lpstr>
      <vt:lpstr>Activity 2: “Teachers” and “Students” Powerpoint Exercise</vt:lpstr>
      <vt:lpstr>Example Math Problem:  Read, Repeat &amp; Solve</vt:lpstr>
      <vt:lpstr>Example Math Problem:  Answer</vt:lpstr>
      <vt:lpstr>Activity 3: “Readers” and “Artists”</vt:lpstr>
      <vt:lpstr>Math Problem: Read, Draw &amp; Solve</vt:lpstr>
      <vt:lpstr>Assessment Ideas</vt:lpstr>
      <vt:lpstr>Assessment Ideas</vt:lpstr>
      <vt:lpstr>A math problem</vt:lpstr>
      <vt:lpstr>Divide the blue part into 4 pieces and these 4 should be the same size.</vt:lpstr>
      <vt:lpstr>PowerPoint Presentation</vt:lpstr>
      <vt:lpstr>Teaching Challenges &amp; Tips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 of the quadratic formula</dc:title>
  <dc:creator>tg su-uthai</dc:creator>
  <cp:lastModifiedBy>Mark Sullivan</cp:lastModifiedBy>
  <cp:revision>239</cp:revision>
  <dcterms:created xsi:type="dcterms:W3CDTF">2018-10-09T03:45:42Z</dcterms:created>
  <dcterms:modified xsi:type="dcterms:W3CDTF">2019-11-16T19:08:00Z</dcterms:modified>
</cp:coreProperties>
</file>